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3" r:id="rId3"/>
    <p:sldId id="265" r:id="rId4"/>
    <p:sldId id="264" r:id="rId5"/>
    <p:sldId id="266" r:id="rId6"/>
    <p:sldId id="267" r:id="rId7"/>
    <p:sldId id="268" r:id="rId8"/>
    <p:sldId id="261" r:id="rId9"/>
    <p:sldId id="256" r:id="rId10"/>
    <p:sldId id="269" r:id="rId11"/>
    <p:sldId id="257" r:id="rId12"/>
    <p:sldId id="270" r:id="rId13"/>
    <p:sldId id="271" r:id="rId14"/>
    <p:sldId id="26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E75A8-545D-430A-B217-E65C3E7EAB02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54E0-B483-4DEA-AB5A-6F5A56A2B9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16B6E-104A-490F-8C1E-9257A4424F50}" type="slidenum">
              <a:rPr lang="es-ES"/>
              <a:pPr/>
              <a:t>3</a:t>
            </a:fld>
            <a:endParaRPr lang="es-E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4EE0-0C28-4E77-B705-A4B45679B7EC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3494-058C-48C0-A047-B5C3CB7052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ew.sergioortizjuarez.com/wp-content/uploads/2010/02/vision_q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920" y="620687"/>
            <a:ext cx="5904408" cy="4295459"/>
          </a:xfrm>
          <a:prstGeom prst="rect">
            <a:avLst/>
          </a:prstGeom>
          <a:noFill/>
        </p:spPr>
      </p:pic>
      <p:pic>
        <p:nvPicPr>
          <p:cNvPr id="1026" name="Picture 2" descr="http://thenanoage.com/images/human-br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1872208" cy="150712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05711" y="4797152"/>
            <a:ext cx="5932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Neuroespiritualidad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587727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Guadalajara, 7 de       abril de 2013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732240" y="602128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F. J. Rubia</a:t>
            </a:r>
            <a:endParaRPr lang="es-E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arom.org/ayahuasca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33750" cy="4448175"/>
          </a:xfrm>
          <a:prstGeom prst="rect">
            <a:avLst/>
          </a:prstGeom>
          <a:noFill/>
        </p:spPr>
      </p:pic>
      <p:pic>
        <p:nvPicPr>
          <p:cNvPr id="28676" name="Picture 4" descr="http://25.media.tumblr.com/tumblr_marfd8UNuY1rgwlaj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0576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opermuseum.earthsci.carleton.ca/neanderthal/neandert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29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ache0.bdcdn.net/assets/images/book/medium/9780/4522/9780452297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267153" cy="3512192"/>
          </a:xfrm>
          <a:prstGeom prst="rect">
            <a:avLst/>
          </a:prstGeom>
          <a:noFill/>
        </p:spPr>
      </p:pic>
      <p:pic>
        <p:nvPicPr>
          <p:cNvPr id="29700" name="Picture 4" descr="nel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ritageinstitute.com/zoroastrianism/images/purification/peganumHarmalaCl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91425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916832"/>
            <a:ext cx="7128792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54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MUCHAS GRACIAS POR SU ATENCIÓN</a:t>
            </a:r>
            <a:endParaRPr lang="es-ES" sz="5400" b="1" cap="al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Imagenes\Sistema Límbic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157288"/>
            <a:ext cx="6067425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Síndrome de Gastaut- Geschwind</a:t>
            </a:r>
            <a:endParaRPr lang="es-ES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467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Trastornos de la función sexual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Conversiones súbitas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Hiperreligiosidad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Hipergrafia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Preocupaciones filosóficas exageradas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Irritabilidad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Viscosidad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1.gstatic.com/images?q=tbn:ANd9GcT1K6go9tgjwJnJmBnM6XKhj8N1otKhzW1CLE6PO2sD0bIL6o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89" y="1628799"/>
            <a:ext cx="5536615" cy="35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uladeanatomia.com/neurologia/girospari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871" y="1739864"/>
            <a:ext cx="6809505" cy="284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_JzxfHuAL9uk/TTmcn7_67aI/AAAAAAAADSk/fynwUciTaRQ/s1600/shaman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324350" cy="6477000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Q4FIo9q1hhySsX5RPgQk5QPwv3yob0IALpKJ-1JN31dl9BePq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954" y="116632"/>
            <a:ext cx="425851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206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</Words>
  <Application>Microsoft Office PowerPoint</Application>
  <PresentationFormat>Presentación en pantalla (4:3)</PresentationFormat>
  <Paragraphs>13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Síndrome de Gastaut- Geschwind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Frubia</dc:creator>
  <cp:lastModifiedBy>Frubia</cp:lastModifiedBy>
  <cp:revision>9</cp:revision>
  <dcterms:created xsi:type="dcterms:W3CDTF">2013-03-23T10:13:16Z</dcterms:created>
  <dcterms:modified xsi:type="dcterms:W3CDTF">2013-04-10T07:33:11Z</dcterms:modified>
</cp:coreProperties>
</file>