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0" r:id="rId2"/>
    <p:sldId id="263" r:id="rId3"/>
    <p:sldId id="265" r:id="rId4"/>
    <p:sldId id="264" r:id="rId5"/>
    <p:sldId id="266" r:id="rId6"/>
    <p:sldId id="267" r:id="rId7"/>
    <p:sldId id="268" r:id="rId8"/>
    <p:sldId id="261" r:id="rId9"/>
    <p:sldId id="256" r:id="rId10"/>
    <p:sldId id="269" r:id="rId11"/>
    <p:sldId id="257" r:id="rId12"/>
    <p:sldId id="270" r:id="rId13"/>
    <p:sldId id="271" r:id="rId14"/>
    <p:sldId id="262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E75A8-545D-430A-B217-E65C3E7EAB02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354E0-B483-4DEA-AB5A-6F5A56A2B92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D16B6E-104A-490F-8C1E-9257A4424F50}" type="slidenum">
              <a:rPr lang="es-ES"/>
              <a:pPr/>
              <a:t>3</a:t>
            </a:fld>
            <a:endParaRPr lang="es-E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14EE0-0C28-4E77-B705-A4B45679B7EC}" type="datetimeFigureOut">
              <a:rPr lang="es-ES" smtClean="0"/>
              <a:pPr/>
              <a:t>10/04/2013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D3494-058C-48C0-A047-B5C3CB70523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new.sergioortizjuarez.com/wp-content/uploads/2010/02/vision_qu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920" y="620687"/>
            <a:ext cx="5904408" cy="4295459"/>
          </a:xfrm>
          <a:prstGeom prst="rect">
            <a:avLst/>
          </a:prstGeom>
          <a:noFill/>
        </p:spPr>
      </p:pic>
      <p:pic>
        <p:nvPicPr>
          <p:cNvPr id="1026" name="Picture 2" descr="http://thenanoage.com/images/human-brai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052736"/>
            <a:ext cx="1872208" cy="1507127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605711" y="4797152"/>
            <a:ext cx="59325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Neuroespiritualidad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39552" y="5877273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Guadalajara, 7 de       abril de 2013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732240" y="6021288"/>
            <a:ext cx="1584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F. J. Rubia</a:t>
            </a:r>
            <a:endParaRPr lang="es-E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narom.org/ayahuasca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96752"/>
            <a:ext cx="3333750" cy="4448175"/>
          </a:xfrm>
          <a:prstGeom prst="rect">
            <a:avLst/>
          </a:prstGeom>
          <a:noFill/>
        </p:spPr>
      </p:pic>
      <p:pic>
        <p:nvPicPr>
          <p:cNvPr id="28676" name="Picture 4" descr="http://25.media.tumblr.com/tumblr_marfd8UNuY1rgwlajo1_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844824"/>
            <a:ext cx="4057650" cy="3209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hoopermuseum.earthsci.carleton.ca/neanderthal/neanderth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0"/>
            <a:ext cx="60293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cache0.bdcdn.net/assets/images/book/medium/9780/4522/97804522975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3267153" cy="3512192"/>
          </a:xfrm>
          <a:prstGeom prst="rect">
            <a:avLst/>
          </a:prstGeom>
          <a:noFill/>
        </p:spPr>
      </p:pic>
      <p:pic>
        <p:nvPicPr>
          <p:cNvPr id="29700" name="Picture 4" descr="nels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132856"/>
            <a:ext cx="4381500" cy="2628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heritageinstitute.com/zoroastrianism/images/purification/peganumHarmalaClum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7591425" cy="5324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59632" y="1916832"/>
            <a:ext cx="7128792" cy="2435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54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MUCHAS GRACIAS POR SU ATENCIÓN</a:t>
            </a:r>
            <a:endParaRPr lang="es-ES" sz="5400" b="1" cap="all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:\Imagenes\Sistema Límbico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8288" y="1157288"/>
            <a:ext cx="6067425" cy="4543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Síndrome de Gastaut- Geschwind</a:t>
            </a:r>
            <a:endParaRPr lang="es-ES" u="sng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85800" y="2133600"/>
            <a:ext cx="74676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40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s-ES_tradnl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Trastornos de la función sexual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Conversiones súbitas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Hiperreligiosidad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Hipergrafia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Preocupaciones filosóficas exageradas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Irritabilidad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s-ES_tradnl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Viscosidad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t1.gstatic.com/images?q=tbn:ANd9GcT1K6go9tgjwJnJmBnM6XKhj8N1otKhzW1CLE6PO2sD0bIL6o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340768"/>
            <a:ext cx="4176464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689" y="1628799"/>
            <a:ext cx="5536615" cy="3559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auladeanatomia.com/neurologia/girospariet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6871" y="1739864"/>
            <a:ext cx="6809505" cy="2847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1.bp.blogspot.com/_JzxfHuAL9uk/TTmcn7_67aI/AAAAAAAADSk/fynwUciTaRQ/s1600/shaman%255B1%25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4324350" cy="6477000"/>
          </a:xfrm>
          <a:prstGeom prst="rect">
            <a:avLst/>
          </a:prstGeom>
          <a:noFill/>
        </p:spPr>
      </p:pic>
      <p:pic>
        <p:nvPicPr>
          <p:cNvPr id="27652" name="Picture 4" descr="http://t2.gstatic.com/images?q=tbn:ANd9GcQ4FIo9q1hhySsX5RPgQk5QPwv3yob0IALpKJ-1JN31dl9BePq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1954" y="116632"/>
            <a:ext cx="4258518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285875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206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44</Words>
  <Application>Microsoft Office PowerPoint</Application>
  <PresentationFormat>Presentación en pantalla (4:3)</PresentationFormat>
  <Paragraphs>13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Diapositiva 1</vt:lpstr>
      <vt:lpstr>Diapositiva 2</vt:lpstr>
      <vt:lpstr>Síndrome de Gastaut- Geschwind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Frubia</dc:creator>
  <cp:lastModifiedBy>Frubia</cp:lastModifiedBy>
  <cp:revision>9</cp:revision>
  <dcterms:created xsi:type="dcterms:W3CDTF">2013-03-23T10:13:16Z</dcterms:created>
  <dcterms:modified xsi:type="dcterms:W3CDTF">2013-04-10T07:33:11Z</dcterms:modified>
</cp:coreProperties>
</file>