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62" r:id="rId4"/>
    <p:sldId id="264" r:id="rId5"/>
    <p:sldId id="265" r:id="rId6"/>
    <p:sldId id="258" r:id="rId7"/>
    <p:sldId id="259" r:id="rId8"/>
    <p:sldId id="260" r:id="rId9"/>
  </p:sldIdLst>
  <p:sldSz cx="9144000" cy="6858000" type="screen4x3"/>
  <p:notesSz cx="6858000" cy="91440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-245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DE602-02CF-4FB1-8F4D-86433A3B0D9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00774A-EEB3-4804-AE76-0099C4565A72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819447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1A48521-3C56-564A-B8CC-C2933D4F51E9}" type="slidenum">
              <a:rPr lang="es-ES"/>
              <a:pPr/>
              <a:t>3</a:t>
            </a:fld>
            <a:endParaRPr lang="es-ES"/>
          </a:p>
        </p:txBody>
      </p:sp>
      <p:sp>
        <p:nvSpPr>
          <p:cNvPr id="6146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FBB8536-643C-174A-AE94-14F8F22B5594}" type="slidenum">
              <a:rPr lang="es-ES"/>
              <a:pPr/>
              <a:t>4</a:t>
            </a:fld>
            <a:endParaRPr lang="es-ES"/>
          </a:p>
        </p:txBody>
      </p:sp>
      <p:sp>
        <p:nvSpPr>
          <p:cNvPr id="14338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B5DF6C-13FD-9347-89D9-3C4302C6AA55}" type="slidenum">
              <a:rPr lang="es-ES"/>
              <a:pPr/>
              <a:t>5</a:t>
            </a:fld>
            <a:endParaRPr lang="es-ES"/>
          </a:p>
        </p:txBody>
      </p:sp>
      <p:sp>
        <p:nvSpPr>
          <p:cNvPr id="16386" name="Rectangle 2"/>
          <p:cNvSpPr>
            <a:spLocks noRo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60F6E67-9C47-4EE5-9F71-7527A8B4FFFB}" type="slidenum">
              <a:rPr lang="es-ES"/>
              <a:pPr/>
              <a:t>7</a:t>
            </a:fld>
            <a:endParaRPr lang="es-ES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s-E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04229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58388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4282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1279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427232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378437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29295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9332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59276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649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50630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5A72C-B2AE-9842-8B98-626CC0BE1BC7}" type="datetimeFigureOut">
              <a:rPr lang="es-ES" smtClean="0"/>
              <a:pPr/>
              <a:t>16/11/12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D3AAE-9F4E-DB49-9C91-B3031063CAED}" type="slidenum">
              <a:rPr lang="es-ES" smtClean="0"/>
              <a:pPr/>
              <a:t>‹Nr.›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12004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gi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160" y="245116"/>
            <a:ext cx="5043290" cy="1025469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13190" y="6194381"/>
            <a:ext cx="27939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smtClean="0">
                <a:solidFill>
                  <a:srgbClr val="FFFF00"/>
                </a:solidFill>
              </a:rPr>
              <a:t>Valencia, 14 de noviembre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3582737" y="6081615"/>
            <a:ext cx="20453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6600"/>
                </a:solidFill>
                <a:latin typeface="Times New Roman"/>
              </a:rPr>
              <a:t>F. J. Rubia</a:t>
            </a:r>
            <a:endParaRPr lang="es-ES" sz="2800" dirty="0">
              <a:solidFill>
                <a:srgbClr val="FF6600"/>
              </a:solidFill>
              <a:latin typeface="Times New Roman"/>
            </a:endParaRPr>
          </a:p>
        </p:txBody>
      </p:sp>
      <p:pic>
        <p:nvPicPr>
          <p:cNvPr id="6146" name="Picture 2" descr="http://3.bp.blogspot.com/-Yd96mgVPOTg/UCYBJeMA1AI/AAAAAAAAFyU/dqxnNTcLiYY/s640/espejismo-de-la-libre-elecc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55883" y="1531620"/>
            <a:ext cx="5750757" cy="4372973"/>
          </a:xfrm>
          <a:prstGeom prst="rect">
            <a:avLst/>
          </a:prstGeom>
          <a:noFill/>
        </p:spPr>
      </p:pic>
      <p:pic>
        <p:nvPicPr>
          <p:cNvPr id="2" name="Picture 2" descr="http://www.uv.es/gibuv/bioetica2012/images/logo2012_a996n9q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687392" y="4309110"/>
            <a:ext cx="1161121" cy="225460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3556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643667" y="939333"/>
            <a:ext cx="90635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smtClean="0">
                <a:solidFill>
                  <a:srgbClr val="FFFF00"/>
                </a:solidFill>
              </a:rPr>
              <a:t>Libertarismo         </a:t>
            </a:r>
            <a:r>
              <a:rPr lang="es-ES" sz="2800" dirty="0" err="1" smtClean="0">
                <a:solidFill>
                  <a:srgbClr val="FFFF00"/>
                </a:solidFill>
              </a:rPr>
              <a:t>Compatibilismo</a:t>
            </a:r>
            <a:r>
              <a:rPr lang="es-ES" sz="2800" dirty="0" smtClean="0">
                <a:solidFill>
                  <a:srgbClr val="FFFF00"/>
                </a:solidFill>
              </a:rPr>
              <a:t>         Determinismo</a:t>
            </a:r>
            <a:endParaRPr lang="es-ES" sz="2800" dirty="0">
              <a:solidFill>
                <a:srgbClr val="FFFF00"/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643667" y="1965641"/>
            <a:ext cx="7880584" cy="1349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2800" smtClean="0">
                <a:solidFill>
                  <a:srgbClr val="FFFF00"/>
                </a:solidFill>
              </a:rPr>
              <a:t>Libertarismo </a:t>
            </a:r>
            <a:r>
              <a:rPr lang="es-ES" sz="2800" dirty="0" smtClean="0">
                <a:solidFill>
                  <a:srgbClr val="FFFF00"/>
                </a:solidFill>
              </a:rPr>
              <a:t>y Determinismo    =   si nuestra conducta está determinada, la libertad es una ilusión   </a:t>
            </a:r>
            <a:endParaRPr lang="es-ES" sz="2800" dirty="0">
              <a:solidFill>
                <a:srgbClr val="FFFF00"/>
              </a:solidFill>
            </a:endParaRPr>
          </a:p>
        </p:txBody>
      </p:sp>
      <p:sp>
        <p:nvSpPr>
          <p:cNvPr id="4" name="CuadroTexto 3"/>
          <p:cNvSpPr txBox="1"/>
          <p:nvPr/>
        </p:nvSpPr>
        <p:spPr>
          <a:xfrm>
            <a:off x="695858" y="3642781"/>
            <a:ext cx="7828394" cy="1133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 smtClean="0">
                <a:solidFill>
                  <a:srgbClr val="FFFF00"/>
                </a:solidFill>
              </a:rPr>
              <a:t>Compatibilismo</a:t>
            </a:r>
            <a:r>
              <a:rPr lang="es-ES" sz="2800" dirty="0" smtClean="0">
                <a:solidFill>
                  <a:srgbClr val="FFFF00"/>
                </a:solidFill>
              </a:rPr>
              <a:t> y Determinismo  =  asumen la </a:t>
            </a:r>
            <a:r>
              <a:rPr lang="es-ES" sz="2800" dirty="0" err="1" smtClean="0">
                <a:solidFill>
                  <a:srgbClr val="FFFF00"/>
                </a:solidFill>
              </a:rPr>
              <a:t>exis</a:t>
            </a:r>
            <a:r>
              <a:rPr lang="es-ES" sz="2800" dirty="0" smtClean="0">
                <a:solidFill>
                  <a:srgbClr val="FFFF00"/>
                </a:solidFill>
              </a:rPr>
              <a:t>-</a:t>
            </a:r>
          </a:p>
          <a:p>
            <a:pPr>
              <a:lnSpc>
                <a:spcPct val="150000"/>
              </a:lnSpc>
            </a:pPr>
            <a:r>
              <a:rPr lang="es-ES" sz="2800" dirty="0" err="1" smtClean="0">
                <a:solidFill>
                  <a:srgbClr val="FFFF00"/>
                </a:solidFill>
              </a:rPr>
              <a:t>tencia</a:t>
            </a:r>
            <a:r>
              <a:rPr lang="es-ES" sz="2800" dirty="0" smtClean="0">
                <a:solidFill>
                  <a:srgbClr val="FFFF00"/>
                </a:solidFill>
              </a:rPr>
              <a:t> del determinismo</a:t>
            </a:r>
            <a:endParaRPr lang="es-ES" sz="28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bereitschaftspotentia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6013" y="-747713"/>
            <a:ext cx="11017251" cy="784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34510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6" name="Picture 4" descr="Lib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836613"/>
            <a:ext cx="4200525" cy="5313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8766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4" name="Picture 4" descr="wundt-clock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713" y="1095375"/>
            <a:ext cx="5545137" cy="471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4456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libet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50" y="2185988"/>
            <a:ext cx="7429500" cy="2486025"/>
          </a:xfrm>
          <a:prstGeom prst="rect">
            <a:avLst/>
          </a:prstGeom>
          <a:noFill/>
        </p:spPr>
      </p:pic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2"/>
          <p:cNvSpPr txBox="1">
            <a:spLocks noChangeArrowheads="1"/>
          </p:cNvSpPr>
          <p:nvPr/>
        </p:nvSpPr>
        <p:spPr bwMode="auto">
          <a:xfrm>
            <a:off x="1258888" y="765175"/>
            <a:ext cx="63373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s-E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Flujo de información en sistemas sensoriales en bits/</a:t>
            </a:r>
            <a:r>
              <a:rPr lang="es-ES" sz="2800" u="sng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seg</a:t>
            </a:r>
            <a:r>
              <a:rPr lang="es-ES" sz="2800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.</a:t>
            </a:r>
          </a:p>
        </p:txBody>
      </p:sp>
      <p:graphicFrame>
        <p:nvGraphicFramePr>
          <p:cNvPr id="23580" name="Group 28"/>
          <p:cNvGraphicFramePr>
            <a:graphicFrameLocks noGrp="1"/>
          </p:cNvGraphicFramePr>
          <p:nvPr/>
        </p:nvGraphicFramePr>
        <p:xfrm>
          <a:off x="2195513" y="1989138"/>
          <a:ext cx="5184775" cy="4599432"/>
        </p:xfrm>
        <a:graphic>
          <a:graphicData uri="http://schemas.openxmlformats.org/drawingml/2006/table">
            <a:tbl>
              <a:tblPr/>
              <a:tblGrid>
                <a:gridCol w="2051050"/>
                <a:gridCol w="3133725"/>
              </a:tblGrid>
              <a:tr h="871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30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OJOS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30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10.000.000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31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OÍDOS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305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100.000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7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OLFATO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100.000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88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GUSTO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     1.000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64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  TACTO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300000"/>
                        </a:lnSpc>
                        <a:spcBef>
                          <a:spcPct val="3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Arial" charset="0"/>
                        </a:rPr>
                        <a:t>  1.000.000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CuadroTexto"/>
          <p:cNvSpPr txBox="1"/>
          <p:nvPr/>
        </p:nvSpPr>
        <p:spPr>
          <a:xfrm>
            <a:off x="1259632" y="1916832"/>
            <a:ext cx="71287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5400" b="1" cap="all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MUCHAS GRACIAS POR SU ATENCIÓN</a:t>
            </a:r>
            <a:endParaRPr lang="es-ES" sz="5400" b="1" cap="all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597</TotalTime>
  <Words>78</Words>
  <Application>Microsoft Macintosh PowerPoint</Application>
  <PresentationFormat>Presentación en pantalla (4:3)</PresentationFormat>
  <Paragraphs>22</Paragraphs>
  <Slides>8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Fuente del Fresno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Francisco José Rubia Vila</dc:creator>
  <cp:lastModifiedBy>Francisco José Rubia Vila</cp:lastModifiedBy>
  <cp:revision>15</cp:revision>
  <dcterms:created xsi:type="dcterms:W3CDTF">2012-09-09T20:53:35Z</dcterms:created>
  <dcterms:modified xsi:type="dcterms:W3CDTF">2012-11-16T09:42:12Z</dcterms:modified>
</cp:coreProperties>
</file>