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653" r:id="rId2"/>
    <p:sldMasterId id="2147483659" r:id="rId3"/>
    <p:sldMasterId id="2147483745" r:id="rId4"/>
    <p:sldMasterId id="2147483757" r:id="rId5"/>
    <p:sldMasterId id="2147483784" r:id="rId6"/>
    <p:sldMasterId id="2147483787" r:id="rId7"/>
    <p:sldMasterId id="2147483790" r:id="rId8"/>
    <p:sldMasterId id="2147483799" r:id="rId9"/>
    <p:sldMasterId id="2147483804" r:id="rId10"/>
    <p:sldMasterId id="2147483816" r:id="rId11"/>
  </p:sldMasterIdLst>
  <p:notesMasterIdLst>
    <p:notesMasterId r:id="rId13"/>
  </p:notesMasterIdLst>
  <p:sldIdLst>
    <p:sldId id="42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67">
          <p15:clr>
            <a:srgbClr val="A4A3A4"/>
          </p15:clr>
        </p15:guide>
        <p15:guide id="3" pos="3515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33CCCC"/>
    <a:srgbClr val="FFFF00"/>
    <a:srgbClr val="00FF99"/>
    <a:srgbClr val="FF6633"/>
    <a:srgbClr val="990099"/>
    <a:srgbClr val="009933"/>
    <a:srgbClr val="999933"/>
    <a:srgbClr val="993300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71" autoAdjust="0"/>
  </p:normalViewPr>
  <p:slideViewPr>
    <p:cSldViewPr showGuides="1">
      <p:cViewPr varScale="1">
        <p:scale>
          <a:sx n="78" d="100"/>
          <a:sy n="78" d="100"/>
        </p:scale>
        <p:origin x="-254" y="-72"/>
      </p:cViewPr>
      <p:guideLst>
        <p:guide orient="horz" pos="2160"/>
        <p:guide orient="horz" pos="2840"/>
        <p:guide pos="567"/>
        <p:guide pos="35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D8503-F5A1-47DE-81B4-020935D2FEDD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951B-3A57-4B7B-9395-DA8935C9F4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3446" y="2286000"/>
            <a:ext cx="9167446" cy="2159000"/>
            <a:chOff x="-23446" y="2286000"/>
            <a:chExt cx="9167446" cy="2159000"/>
          </a:xfrm>
        </p:grpSpPr>
        <p:sp>
          <p:nvSpPr>
            <p:cNvPr id="3" name="Rectangle 1"/>
            <p:cNvSpPr>
              <a:spLocks/>
            </p:cNvSpPr>
            <p:nvPr userDrawn="1"/>
          </p:nvSpPr>
          <p:spPr bwMode="auto">
            <a:xfrm>
              <a:off x="128954" y="2286000"/>
              <a:ext cx="8663354" cy="2159000"/>
            </a:xfrm>
            <a:prstGeom prst="rect">
              <a:avLst/>
            </a:prstGeom>
            <a:solidFill>
              <a:srgbClr val="E7E7E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4" name="Rectangle 9"/>
            <p:cNvSpPr>
              <a:spLocks/>
            </p:cNvSpPr>
            <p:nvPr userDrawn="1"/>
          </p:nvSpPr>
          <p:spPr bwMode="auto">
            <a:xfrm>
              <a:off x="-23446" y="2286000"/>
              <a:ext cx="152400" cy="2159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5" name="Rectangle 10"/>
            <p:cNvSpPr>
              <a:spLocks/>
            </p:cNvSpPr>
            <p:nvPr userDrawn="1"/>
          </p:nvSpPr>
          <p:spPr bwMode="auto">
            <a:xfrm>
              <a:off x="128954" y="2286000"/>
              <a:ext cx="82062" cy="2159000"/>
            </a:xfrm>
            <a:prstGeom prst="rect">
              <a:avLst/>
            </a:prstGeom>
            <a:solidFill>
              <a:schemeClr val="tx2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" name="Rectangle 11"/>
            <p:cNvSpPr>
              <a:spLocks/>
            </p:cNvSpPr>
            <p:nvPr userDrawn="1"/>
          </p:nvSpPr>
          <p:spPr bwMode="auto">
            <a:xfrm>
              <a:off x="8792308" y="2286000"/>
              <a:ext cx="351692" cy="2159000"/>
            </a:xfrm>
            <a:prstGeom prst="rect">
              <a:avLst/>
            </a:prstGeom>
            <a:solidFill>
              <a:schemeClr val="tx2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70085" y="2408239"/>
            <a:ext cx="7772400" cy="1020762"/>
          </a:xfrm>
          <a:prstGeom prst="rect">
            <a:avLst/>
          </a:prstGeom>
        </p:spPr>
        <p:txBody>
          <a:bodyPr anchor="ctr"/>
          <a:lstStyle>
            <a:lvl1pPr algn="r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portada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tamaño</a:t>
            </a:r>
            <a:r>
              <a:rPr lang="en-US" dirty="0" smtClean="0"/>
              <a:t> de 30 </a:t>
            </a:r>
            <a:r>
              <a:rPr lang="en-US" dirty="0" err="1" smtClean="0"/>
              <a:t>puntos</a:t>
            </a:r>
            <a:r>
              <a:rPr lang="en-US" dirty="0" smtClean="0"/>
              <a:t>_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1686" y="3486605"/>
            <a:ext cx="6400800" cy="885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Subtítulo</a:t>
            </a:r>
            <a:r>
              <a:rPr lang="en-US" dirty="0" smtClean="0"/>
              <a:t> de </a:t>
            </a:r>
            <a:r>
              <a:rPr lang="en-US" dirty="0" err="1" smtClean="0"/>
              <a:t>portada</a:t>
            </a:r>
            <a:r>
              <a:rPr lang="en-US" dirty="0" smtClean="0"/>
              <a:t>, en </a:t>
            </a:r>
            <a:r>
              <a:rPr lang="en-US" dirty="0" err="1" smtClean="0"/>
              <a:t>una</a:t>
            </a:r>
            <a:r>
              <a:rPr lang="en-US" dirty="0" smtClean="0"/>
              <a:t> o dos </a:t>
            </a:r>
            <a:r>
              <a:rPr lang="en-US" dirty="0" err="1" smtClean="0"/>
              <a:t>líneas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tamaño</a:t>
            </a:r>
            <a:r>
              <a:rPr lang="en-US" dirty="0" smtClean="0"/>
              <a:t> de 18 </a:t>
            </a:r>
            <a:r>
              <a:rPr lang="en-US" dirty="0" err="1" smtClean="0"/>
              <a:t>puntos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59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lefónica -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lefónica - Subsección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Viradas0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5280"/>
          <a:stretch/>
        </p:blipFill>
        <p:spPr bwMode="auto">
          <a:xfrm>
            <a:off x="0" y="155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0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>
                <a:solidFill>
                  <a:schemeClr val="accent6"/>
                </a:solidFill>
              </a:defRPr>
            </a:lvl1pPr>
          </a:lstStyle>
          <a:p>
            <a:r>
              <a:rPr lang="en-GB" dirty="0" smtClean="0"/>
              <a:t>1.-Título </a:t>
            </a:r>
            <a:r>
              <a:rPr lang="en-GB" dirty="0" err="1" smtClean="0"/>
              <a:t>Capítulo</a:t>
            </a:r>
            <a:r>
              <a:rPr lang="en-GB" dirty="0" smtClean="0"/>
              <a:t> a 30 </a:t>
            </a:r>
            <a:r>
              <a:rPr lang="en-GB" dirty="0" err="1" smtClean="0"/>
              <a:t>puntos</a:t>
            </a:r>
            <a:r>
              <a:rPr lang="en-GB" dirty="0" smtClean="0"/>
              <a:t>_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547664" y="3439336"/>
            <a:ext cx="6984776" cy="20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1pPr>
            <a:lvl2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2pPr>
            <a:lvl3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3pPr>
            <a:lvl4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4pPr>
            <a:lvl5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/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Interdum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volgus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rectum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videt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ubi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peccat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veteres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ita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miratur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laudatque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poetas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anteferat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illis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comparet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errat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quaedam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nimis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antique,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si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peraque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dure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dicere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credit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eos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ignave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multa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fatetur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et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sapit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mecum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facit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Iova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iudicat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aequo.Non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equidem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insector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delendave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carmina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Livi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esse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reor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endParaRPr lang="en-US" sz="12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29" y="2306638"/>
            <a:ext cx="7560111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1.1 </a:t>
            </a:r>
            <a:r>
              <a:rPr lang="en-US" dirty="0" err="1" smtClean="0"/>
              <a:t>Subsección</a:t>
            </a:r>
            <a:r>
              <a:rPr lang="en-US" dirty="0" smtClean="0"/>
              <a:t>, a 24 </a:t>
            </a:r>
            <a:r>
              <a:rPr lang="en-US" dirty="0" err="1" smtClean="0"/>
              <a:t>puntos</a:t>
            </a:r>
            <a:r>
              <a:rPr lang="en-US" dirty="0" smtClean="0"/>
              <a:t>_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14" y="2852936"/>
            <a:ext cx="6984826" cy="2889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secundario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subsección</a:t>
            </a:r>
            <a:r>
              <a:rPr lang="en-US" dirty="0" smtClean="0"/>
              <a:t>, 16 </a:t>
            </a:r>
            <a:r>
              <a:rPr lang="en-US" dirty="0" err="1" smtClean="0"/>
              <a:t>puntos</a:t>
            </a:r>
            <a:endParaRPr lang="en-US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4" y="645537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 userDrawn="1"/>
        </p:nvGrpSpPr>
        <p:grpSpPr>
          <a:xfrm>
            <a:off x="68592" y="6424152"/>
            <a:ext cx="2103461" cy="419839"/>
            <a:chOff x="68592" y="6424152"/>
            <a:chExt cx="2103461" cy="419839"/>
          </a:xfrm>
        </p:grpSpPr>
        <p:grpSp>
          <p:nvGrpSpPr>
            <p:cNvPr id="17" name="Group 5"/>
            <p:cNvGrpSpPr>
              <a:grpSpLocks/>
            </p:cNvGrpSpPr>
            <p:nvPr userDrawn="1"/>
          </p:nvGrpSpPr>
          <p:grpSpPr bwMode="auto">
            <a:xfrm>
              <a:off x="152926" y="6424152"/>
              <a:ext cx="938213" cy="177800"/>
              <a:chOff x="0" y="0"/>
              <a:chExt cx="591" cy="111"/>
            </a:xfrm>
          </p:grpSpPr>
          <p:sp>
            <p:nvSpPr>
              <p:cNvPr id="19" name="AutoShape 3"/>
              <p:cNvSpPr>
                <a:spLocks/>
              </p:cNvSpPr>
              <p:nvPr/>
            </p:nvSpPr>
            <p:spPr bwMode="auto">
              <a:xfrm>
                <a:off x="0" y="0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600"/>
                  <a:gd name="T154" fmla="*/ 0 h 21600"/>
                  <a:gd name="T155" fmla="*/ 21600 w 21600"/>
                  <a:gd name="T156" fmla="*/ 21600 h 216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119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22 CuadroTexto"/>
            <p:cNvSpPr txBox="1"/>
            <p:nvPr userDrawn="1"/>
          </p:nvSpPr>
          <p:spPr>
            <a:xfrm>
              <a:off x="68592" y="6597770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00" i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02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lefónica -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Viradas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3277"/>
          <a:stretch/>
        </p:blipFill>
        <p:spPr bwMode="auto">
          <a:xfrm>
            <a:off x="0" y="-128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0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1.-Portadilla, a 30 </a:t>
            </a:r>
            <a:r>
              <a:rPr lang="en-GB" dirty="0" err="1" smtClean="0"/>
              <a:t>puntos</a:t>
            </a:r>
            <a:r>
              <a:rPr lang="en-GB" dirty="0" smtClean="0"/>
              <a:t>_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29" y="2306638"/>
            <a:ext cx="5467507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secundario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portadilla</a:t>
            </a:r>
            <a:r>
              <a:rPr lang="en-US" dirty="0" smtClean="0"/>
              <a:t>, 16 </a:t>
            </a:r>
            <a:r>
              <a:rPr lang="en-US" dirty="0" err="1" smtClean="0"/>
              <a:t>puntos</a:t>
            </a:r>
            <a:endParaRPr lang="en-GB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fld id="{9D9F8B9A-560A-470D-9EA6-79F5999904E6}" type="slidenum">
              <a:rPr lang="en-GB">
                <a:solidFill>
                  <a:srgbClr val="00C6DA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4" y="645537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 userDrawn="1"/>
        </p:nvGrpSpPr>
        <p:grpSpPr>
          <a:xfrm>
            <a:off x="68592" y="6424152"/>
            <a:ext cx="2103461" cy="419839"/>
            <a:chOff x="68592" y="6424152"/>
            <a:chExt cx="2103461" cy="419839"/>
          </a:xfrm>
        </p:grpSpPr>
        <p:grpSp>
          <p:nvGrpSpPr>
            <p:cNvPr id="17" name="Group 5"/>
            <p:cNvGrpSpPr>
              <a:grpSpLocks/>
            </p:cNvGrpSpPr>
            <p:nvPr userDrawn="1"/>
          </p:nvGrpSpPr>
          <p:grpSpPr bwMode="auto">
            <a:xfrm>
              <a:off x="152926" y="6424152"/>
              <a:ext cx="938213" cy="177800"/>
              <a:chOff x="0" y="0"/>
              <a:chExt cx="591" cy="111"/>
            </a:xfrm>
          </p:grpSpPr>
          <p:sp>
            <p:nvSpPr>
              <p:cNvPr id="19" name="AutoShape 3"/>
              <p:cNvSpPr>
                <a:spLocks/>
              </p:cNvSpPr>
              <p:nvPr/>
            </p:nvSpPr>
            <p:spPr bwMode="auto">
              <a:xfrm>
                <a:off x="0" y="0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600"/>
                  <a:gd name="T154" fmla="*/ 0 h 21600"/>
                  <a:gd name="T155" fmla="*/ 21600 w 21600"/>
                  <a:gd name="T156" fmla="*/ 21600 h 216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119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22 CuadroTexto"/>
            <p:cNvSpPr txBox="1"/>
            <p:nvPr userDrawn="1"/>
          </p:nvSpPr>
          <p:spPr>
            <a:xfrm>
              <a:off x="68592" y="6597770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00" i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6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Subsección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0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>
                <a:solidFill>
                  <a:schemeClr val="accent6"/>
                </a:solidFill>
              </a:defRPr>
            </a:lvl1pPr>
          </a:lstStyle>
          <a:p>
            <a:r>
              <a:rPr lang="en-GB" dirty="0" smtClean="0"/>
              <a:t>1.-Título </a:t>
            </a:r>
            <a:r>
              <a:rPr lang="en-GB" dirty="0" err="1" smtClean="0"/>
              <a:t>Capítulo</a:t>
            </a:r>
            <a:r>
              <a:rPr lang="en-GB" dirty="0" smtClean="0"/>
              <a:t>, a 30 </a:t>
            </a:r>
            <a:r>
              <a:rPr lang="en-GB" dirty="0" err="1" smtClean="0"/>
              <a:t>puntos</a:t>
            </a:r>
            <a:r>
              <a:rPr lang="en-GB" dirty="0" smtClean="0"/>
              <a:t>_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547664" y="3439336"/>
            <a:ext cx="6984776" cy="20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1pPr>
            <a:lvl2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2pPr>
            <a:lvl3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3pPr>
            <a:lvl4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4pPr>
            <a:lvl5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/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Interdum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volgus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rectum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videt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ubi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peccat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veteres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ita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miratur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laudatque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poetas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anteferat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illis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comparet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errat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quaedam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nimis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antique,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si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peraque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dure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dicere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credit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eos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ignave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multa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fatetur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et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sapit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mecum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facit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Iova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iudicat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aequo.Non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equidem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insector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delendave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carmina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Livi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esse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reor</a:t>
            </a:r>
            <a:r>
              <a:rPr lang="en-US" sz="1200" dirty="0" smtClean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endParaRPr lang="en-US" sz="12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29" y="2306638"/>
            <a:ext cx="7560111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1.1 </a:t>
            </a:r>
            <a:r>
              <a:rPr lang="en-US" dirty="0" err="1" smtClean="0"/>
              <a:t>Subsección</a:t>
            </a:r>
            <a:r>
              <a:rPr lang="en-US" dirty="0" smtClean="0"/>
              <a:t>, a 24 </a:t>
            </a:r>
            <a:r>
              <a:rPr lang="en-US" dirty="0" err="1" smtClean="0"/>
              <a:t>puntos</a:t>
            </a:r>
            <a:r>
              <a:rPr lang="en-US" dirty="0" smtClean="0"/>
              <a:t>_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14" y="2852936"/>
            <a:ext cx="6984826" cy="2889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secundario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subsección</a:t>
            </a:r>
            <a:r>
              <a:rPr lang="en-US" dirty="0" smtClean="0"/>
              <a:t>, 16 </a:t>
            </a:r>
            <a:r>
              <a:rPr lang="en-US" dirty="0" err="1" smtClean="0"/>
              <a:t>puntos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0475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172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0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lefónica -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" descr="Virada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0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1.-Portadilla, a 30 </a:t>
            </a:r>
            <a:r>
              <a:rPr lang="en-GB" dirty="0" err="1" smtClean="0"/>
              <a:t>puntos</a:t>
            </a:r>
            <a:r>
              <a:rPr lang="en-GB" dirty="0" smtClean="0"/>
              <a:t>_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29" y="2306638"/>
            <a:ext cx="5467507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secundario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portadilla</a:t>
            </a:r>
            <a:r>
              <a:rPr lang="en-US" dirty="0" smtClean="0"/>
              <a:t>, 16 </a:t>
            </a:r>
            <a:r>
              <a:rPr lang="en-US" dirty="0" err="1" smtClean="0"/>
              <a:t>puntos</a:t>
            </a:r>
            <a:endParaRPr lang="en-GB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fld id="{9D9F8B9A-560A-470D-9EA6-79F5999904E6}" type="slidenum">
              <a:rPr lang="en-GB">
                <a:solidFill>
                  <a:srgbClr val="00C6DA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68592" y="6424152"/>
            <a:ext cx="2103461" cy="419839"/>
            <a:chOff x="68592" y="6424152"/>
            <a:chExt cx="2103461" cy="419839"/>
          </a:xfrm>
        </p:grpSpPr>
        <p:grpSp>
          <p:nvGrpSpPr>
            <p:cNvPr id="17" name="Group 5"/>
            <p:cNvGrpSpPr>
              <a:grpSpLocks/>
            </p:cNvGrpSpPr>
            <p:nvPr userDrawn="1"/>
          </p:nvGrpSpPr>
          <p:grpSpPr bwMode="auto">
            <a:xfrm>
              <a:off x="152926" y="6424152"/>
              <a:ext cx="938213" cy="177800"/>
              <a:chOff x="0" y="0"/>
              <a:chExt cx="591" cy="111"/>
            </a:xfrm>
          </p:grpSpPr>
          <p:sp>
            <p:nvSpPr>
              <p:cNvPr id="19" name="AutoShape 3"/>
              <p:cNvSpPr>
                <a:spLocks/>
              </p:cNvSpPr>
              <p:nvPr/>
            </p:nvSpPr>
            <p:spPr bwMode="auto">
              <a:xfrm>
                <a:off x="0" y="0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600"/>
                  <a:gd name="T154" fmla="*/ 0 h 21600"/>
                  <a:gd name="T155" fmla="*/ 21600 w 21600"/>
                  <a:gd name="T156" fmla="*/ 21600 h 216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119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22 CuadroTexto"/>
            <p:cNvSpPr txBox="1"/>
            <p:nvPr userDrawn="1"/>
          </p:nvSpPr>
          <p:spPr>
            <a:xfrm>
              <a:off x="68592" y="6597770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00" i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4" y="645537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56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30887"/>
          </a:xfrm>
        </p:spPr>
        <p:txBody>
          <a:bodyPr/>
          <a:lstStyle/>
          <a:p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título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subtítulo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4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8" y="126672"/>
            <a:ext cx="8454499" cy="430887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SzPct val="175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2"/>
              </a:buClr>
              <a:buSzPct val="125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125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25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125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276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título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8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2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709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03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1850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19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723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9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155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04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2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041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71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8B9A-560A-470D-9EA6-79F5999904E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-1"/>
            <a:ext cx="683568" cy="83661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smtClean="0"/>
              <a:t>Nº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1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08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9" y="188913"/>
            <a:ext cx="6019800" cy="5937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031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06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8B9A-560A-470D-9EA6-79F5999904E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-1"/>
            <a:ext cx="683568" cy="83661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smtClean="0"/>
              <a:t>Nº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</a:t>
            </a:r>
            <a:r>
              <a:rPr lang="en-GB" dirty="0" err="1" smtClean="0"/>
              <a:t>línea</a:t>
            </a:r>
            <a:r>
              <a:rPr lang="en-GB" dirty="0" smtClean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7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2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30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12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9774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6.emf"/><Relationship Id="rId5" Type="http://schemas.openxmlformats.org/officeDocument/2006/relationships/theme" Target="../theme/theme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 userDrawn="1"/>
        </p:nvSpPr>
        <p:spPr bwMode="auto">
          <a:xfrm>
            <a:off x="372208" y="581025"/>
            <a:ext cx="1676400" cy="5016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2147483647 h 21600"/>
              <a:gd name="T92" fmla="*/ 2147483647 w 21600"/>
              <a:gd name="T93" fmla="*/ 2147483647 h 21600"/>
              <a:gd name="T94" fmla="*/ 2147483647 w 21600"/>
              <a:gd name="T95" fmla="*/ 2147483647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grpSp>
        <p:nvGrpSpPr>
          <p:cNvPr id="4099" name="Group 4"/>
          <p:cNvGrpSpPr>
            <a:grpSpLocks/>
          </p:cNvGrpSpPr>
          <p:nvPr userDrawn="1"/>
        </p:nvGrpSpPr>
        <p:grpSpPr bwMode="auto">
          <a:xfrm>
            <a:off x="7630258" y="6437314"/>
            <a:ext cx="1129811" cy="231775"/>
            <a:chOff x="0" y="0"/>
            <a:chExt cx="591" cy="111"/>
          </a:xfrm>
        </p:grpSpPr>
        <p:sp>
          <p:nvSpPr>
            <p:cNvPr id="2056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2057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2810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5" y="188913"/>
            <a:ext cx="822975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25" y="1600206"/>
            <a:ext cx="82297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4446987" y="6540753"/>
            <a:ext cx="2468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C664D1E-0546-47A3-93F0-FCFE3E0B15D5}" type="slidenum">
              <a:rPr lang="es-ES_tradnl" sz="1100" smtClean="0">
                <a:solidFill>
                  <a:srgbClr val="003F52"/>
                </a:solidFill>
                <a:ea typeface="ＭＳ Ｐゴシック" pitchFamily="34" charset="-128"/>
                <a:sym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z="1100" smtClean="0">
              <a:solidFill>
                <a:srgbClr val="003F52"/>
              </a:solidFill>
              <a:ea typeface="ＭＳ Ｐゴシック" pitchFamily="34" charset="-128"/>
              <a:sym typeface="Arial" pitchFamily="34" charset="0"/>
            </a:endParaRPr>
          </a:p>
        </p:txBody>
      </p:sp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05" y="6399466"/>
            <a:ext cx="10158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2"/>
          <p:cNvSpPr>
            <a:spLocks/>
          </p:cNvSpPr>
          <p:nvPr/>
        </p:nvSpPr>
        <p:spPr bwMode="auto">
          <a:xfrm>
            <a:off x="128566" y="6371223"/>
            <a:ext cx="83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smtClean="0">
                <a:solidFill>
                  <a:srgbClr val="123E51"/>
                </a:solidFill>
                <a:latin typeface="Arial Bold"/>
                <a:ea typeface="ＭＳ Ｐゴシック" pitchFamily="34" charset="-128"/>
                <a:sym typeface="Arial Bold"/>
              </a:rPr>
              <a:t>Área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smtClean="0">
                <a:solidFill>
                  <a:srgbClr val="123E51"/>
                </a:solidFill>
                <a:ea typeface="ＭＳ Ｐゴシック" pitchFamily="34" charset="-128"/>
                <a:sym typeface="Arial" pitchFamily="34" charset="0"/>
              </a:rPr>
              <a:t>Razón Social</a:t>
            </a:r>
          </a:p>
        </p:txBody>
      </p:sp>
    </p:spTree>
    <p:extLst>
      <p:ext uri="{BB962C8B-B14F-4D97-AF65-F5344CB8AC3E}">
        <p14:creationId xmlns:p14="http://schemas.microsoft.com/office/powerpoint/2010/main" val="1910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40053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12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1" noProof="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</a:t>
              </a:r>
              <a:r>
                <a:rPr lang="en-US" sz="1000" b="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DISRUPT, DELIVER</a:t>
              </a:r>
              <a:endParaRPr lang="en-US" sz="1000" b="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00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89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72534"/>
                </a:solidFill>
                <a:latin typeface="Trebuchet MS" pitchFamily="34" charset="0"/>
                <a:ea typeface="ヒラギノ角ゴ ProN W3" pitchFamily="122" charset="-128"/>
                <a:sym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9pPr>
          </a:lstStyle>
          <a:p>
            <a:fld id="{9D9F8B9A-560A-470D-9EA6-79F5999904E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172" name="Rectangle 13"/>
          <p:cNvSpPr>
            <a:spLocks/>
          </p:cNvSpPr>
          <p:nvPr userDrawn="1"/>
        </p:nvSpPr>
        <p:spPr bwMode="auto">
          <a:xfrm rot="10800000">
            <a:off x="7164293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3" name="Rectangle 12"/>
          <p:cNvSpPr>
            <a:spLocks/>
          </p:cNvSpPr>
          <p:nvPr userDrawn="1"/>
        </p:nvSpPr>
        <p:spPr bwMode="auto">
          <a:xfrm rot="10800000">
            <a:off x="8015681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4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" name="Rectangle 15"/>
          <p:cNvSpPr>
            <a:spLocks/>
          </p:cNvSpPr>
          <p:nvPr userDrawn="1"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" name="Rectangle 4"/>
          <p:cNvSpPr>
            <a:spLocks/>
          </p:cNvSpPr>
          <p:nvPr userDrawn="1"/>
        </p:nvSpPr>
        <p:spPr bwMode="auto">
          <a:xfrm>
            <a:off x="8417169" y="55"/>
            <a:ext cx="65943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/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177" name="Agrupar 13"/>
          <p:cNvGrpSpPr>
            <a:grpSpLocks/>
          </p:cNvGrpSpPr>
          <p:nvPr userDrawn="1"/>
        </p:nvGrpSpPr>
        <p:grpSpPr bwMode="auto">
          <a:xfrm flipH="1">
            <a:off x="-5862" y="836613"/>
            <a:ext cx="9144000" cy="49212"/>
            <a:chOff x="-6350" y="6332112"/>
            <a:chExt cx="9906000" cy="49216"/>
          </a:xfrm>
        </p:grpSpPr>
        <p:sp>
          <p:nvSpPr>
            <p:cNvPr id="7179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0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1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2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178" name="AutoShape 5"/>
          <p:cNvSpPr>
            <a:spLocks/>
          </p:cNvSpPr>
          <p:nvPr userDrawn="1"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</a:t>
            </a:r>
            <a:r>
              <a:rPr lang="en-GB" dirty="0" err="1" smtClean="0"/>
              <a:t>línea</a:t>
            </a:r>
            <a:r>
              <a:rPr lang="en-GB" dirty="0" smtClean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grpSp>
        <p:nvGrpSpPr>
          <p:cNvPr id="2" name="Grupo 1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20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21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2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1" noProof="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</a:t>
              </a:r>
              <a:r>
                <a:rPr lang="en-US" sz="1000" b="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DISRUPT, DELIVER</a:t>
              </a:r>
              <a:endParaRPr lang="en-US" sz="1000" b="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8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820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174625" indent="0" algn="l" rtl="0" eaLnBrk="0" fontAlgn="base" hangingPunct="0">
        <a:spcBef>
          <a:spcPct val="0"/>
        </a:spcBef>
        <a:spcAft>
          <a:spcPct val="0"/>
        </a:spcAft>
        <a:defRPr lang="en-US" sz="2400" kern="1200" dirty="0">
          <a:solidFill>
            <a:schemeClr val="tx1"/>
          </a:solidFill>
          <a:latin typeface="Trebuchet MS" pitchFamily="34" charset="0"/>
          <a:ea typeface="ヒラギノ角ゴ Pro W3" charset="-128"/>
          <a:cs typeface="+mn-c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11" name="AutoShape 1"/>
          <p:cNvSpPr>
            <a:spLocks/>
          </p:cNvSpPr>
          <p:nvPr userDrawn="1"/>
        </p:nvSpPr>
        <p:spPr bwMode="auto">
          <a:xfrm>
            <a:off x="4812407" y="46567"/>
            <a:ext cx="4287838" cy="701675"/>
          </a:xfrm>
          <a:custGeom>
            <a:avLst/>
            <a:gdLst>
              <a:gd name="T0" fmla="*/ 2458 w 21600"/>
              <a:gd name="T1" fmla="*/ 2391 h 21600"/>
              <a:gd name="T2" fmla="*/ 2237 w 21600"/>
              <a:gd name="T3" fmla="*/ 15634 h 21600"/>
              <a:gd name="T4" fmla="*/ 0 w 21600"/>
              <a:gd name="T5" fmla="*/ 18315 h 21600"/>
              <a:gd name="T6" fmla="*/ 1376 w 21600"/>
              <a:gd name="T7" fmla="*/ 341 h 21600"/>
              <a:gd name="T8" fmla="*/ 971 w 21600"/>
              <a:gd name="T9" fmla="*/ 15319 h 21600"/>
              <a:gd name="T10" fmla="*/ 2028 w 21600"/>
              <a:gd name="T11" fmla="*/ 7436 h 21600"/>
              <a:gd name="T12" fmla="*/ 1359 w 21600"/>
              <a:gd name="T13" fmla="*/ 3337 h 21600"/>
              <a:gd name="T14" fmla="*/ 750 w 21600"/>
              <a:gd name="T15" fmla="*/ 15319 h 21600"/>
              <a:gd name="T16" fmla="*/ 3591 w 21600"/>
              <a:gd name="T17" fmla="*/ 18315 h 21600"/>
              <a:gd name="T18" fmla="*/ 3438 w 21600"/>
              <a:gd name="T19" fmla="*/ 341 h 21600"/>
              <a:gd name="T20" fmla="*/ 5406 w 21600"/>
              <a:gd name="T21" fmla="*/ 11010 h 21600"/>
              <a:gd name="T22" fmla="*/ 5176 w 21600"/>
              <a:gd name="T23" fmla="*/ 15529 h 21600"/>
              <a:gd name="T24" fmla="*/ 4196 w 21600"/>
              <a:gd name="T25" fmla="*/ 17606 h 21600"/>
              <a:gd name="T26" fmla="*/ 6088 w 21600"/>
              <a:gd name="T27" fmla="*/ 17185 h 21600"/>
              <a:gd name="T28" fmla="*/ 5832 w 21600"/>
              <a:gd name="T29" fmla="*/ 8014 h 21600"/>
              <a:gd name="T30" fmla="*/ 5151 w 21600"/>
              <a:gd name="T31" fmla="*/ 5071 h 21600"/>
              <a:gd name="T32" fmla="*/ 6373 w 21600"/>
              <a:gd name="T33" fmla="*/ 3836 h 21600"/>
              <a:gd name="T34" fmla="*/ 5700 w 21600"/>
              <a:gd name="T35" fmla="*/ 0 h 21600"/>
              <a:gd name="T36" fmla="*/ 4516 w 21600"/>
              <a:gd name="T37" fmla="*/ 5570 h 21600"/>
              <a:gd name="T38" fmla="*/ 5406 w 21600"/>
              <a:gd name="T39" fmla="*/ 11010 h 21600"/>
              <a:gd name="T40" fmla="*/ 8384 w 21600"/>
              <a:gd name="T41" fmla="*/ 0 h 21600"/>
              <a:gd name="T42" fmla="*/ 6787 w 21600"/>
              <a:gd name="T43" fmla="*/ 11562 h 21600"/>
              <a:gd name="T44" fmla="*/ 8708 w 21600"/>
              <a:gd name="T45" fmla="*/ 18131 h 21600"/>
              <a:gd name="T46" fmla="*/ 8137 w 21600"/>
              <a:gd name="T47" fmla="*/ 15504 h 21600"/>
              <a:gd name="T48" fmla="*/ 7473 w 21600"/>
              <a:gd name="T49" fmla="*/ 11324 h 21600"/>
              <a:gd name="T50" fmla="*/ 8431 w 21600"/>
              <a:gd name="T51" fmla="*/ 3179 h 21600"/>
              <a:gd name="T52" fmla="*/ 9194 w 21600"/>
              <a:gd name="T53" fmla="*/ 867 h 21600"/>
              <a:gd name="T54" fmla="*/ 9569 w 21600"/>
              <a:gd name="T55" fmla="*/ 4257 h 21600"/>
              <a:gd name="T56" fmla="*/ 11976 w 21600"/>
              <a:gd name="T57" fmla="*/ 6884 h 21600"/>
              <a:gd name="T58" fmla="*/ 10395 w 21600"/>
              <a:gd name="T59" fmla="*/ 18683 h 21600"/>
              <a:gd name="T60" fmla="*/ 10169 w 21600"/>
              <a:gd name="T61" fmla="*/ 5860 h 21600"/>
              <a:gd name="T62" fmla="*/ 10446 w 21600"/>
              <a:gd name="T63" fmla="*/ 15477 h 21600"/>
              <a:gd name="T64" fmla="*/ 11290 w 21600"/>
              <a:gd name="T65" fmla="*/ 6884 h 21600"/>
              <a:gd name="T66" fmla="*/ 10169 w 21600"/>
              <a:gd name="T67" fmla="*/ 5860 h 21600"/>
              <a:gd name="T68" fmla="*/ 12811 w 21600"/>
              <a:gd name="T69" fmla="*/ 18315 h 21600"/>
              <a:gd name="T70" fmla="*/ 15009 w 21600"/>
              <a:gd name="T71" fmla="*/ 341 h 21600"/>
              <a:gd name="T72" fmla="*/ 13314 w 21600"/>
              <a:gd name="T73" fmla="*/ 13585 h 21600"/>
              <a:gd name="T74" fmla="*/ 12308 w 21600"/>
              <a:gd name="T75" fmla="*/ 341 h 21600"/>
              <a:gd name="T76" fmla="*/ 16726 w 21600"/>
              <a:gd name="T77" fmla="*/ 10747 h 21600"/>
              <a:gd name="T78" fmla="*/ 15815 w 21600"/>
              <a:gd name="T79" fmla="*/ 7673 h 21600"/>
              <a:gd name="T80" fmla="*/ 17191 w 21600"/>
              <a:gd name="T81" fmla="*/ 3311 h 21600"/>
              <a:gd name="T82" fmla="*/ 15359 w 21600"/>
              <a:gd name="T83" fmla="*/ 341 h 21600"/>
              <a:gd name="T84" fmla="*/ 16837 w 21600"/>
              <a:gd name="T85" fmla="*/ 18315 h 21600"/>
              <a:gd name="T86" fmla="*/ 15597 w 21600"/>
              <a:gd name="T87" fmla="*/ 15346 h 21600"/>
              <a:gd name="T88" fmla="*/ 19700 w 21600"/>
              <a:gd name="T89" fmla="*/ 8803 h 21600"/>
              <a:gd name="T90" fmla="*/ 19628 w 21600"/>
              <a:gd name="T91" fmla="*/ 18315 h 21600"/>
              <a:gd name="T92" fmla="*/ 18575 w 21600"/>
              <a:gd name="T93" fmla="*/ 11799 h 21600"/>
              <a:gd name="T94" fmla="*/ 18000 w 21600"/>
              <a:gd name="T95" fmla="*/ 18315 h 21600"/>
              <a:gd name="T96" fmla="*/ 17847 w 21600"/>
              <a:gd name="T97" fmla="*/ 341 h 21600"/>
              <a:gd name="T98" fmla="*/ 19611 w 21600"/>
              <a:gd name="T99" fmla="*/ 1655 h 21600"/>
              <a:gd name="T100" fmla="*/ 19700 w 21600"/>
              <a:gd name="T101" fmla="*/ 8803 h 21600"/>
              <a:gd name="T102" fmla="*/ 18524 w 21600"/>
              <a:gd name="T103" fmla="*/ 8830 h 21600"/>
              <a:gd name="T104" fmla="*/ 19197 w 21600"/>
              <a:gd name="T105" fmla="*/ 5492 h 21600"/>
              <a:gd name="T106" fmla="*/ 18758 w 21600"/>
              <a:gd name="T107" fmla="*/ 3311 h 21600"/>
              <a:gd name="T108" fmla="*/ 18268 w 21600"/>
              <a:gd name="T109" fmla="*/ 8830 h 21600"/>
              <a:gd name="T110" fmla="*/ 21600 w 21600"/>
              <a:gd name="T111" fmla="*/ 19051 h 21600"/>
              <a:gd name="T112" fmla="*/ 19696 w 21600"/>
              <a:gd name="T113" fmla="*/ 21600 h 21600"/>
              <a:gd name="T114" fmla="*/ 21523 w 21600"/>
              <a:gd name="T1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00" h="21600">
                <a:moveTo>
                  <a:pt x="1376" y="341"/>
                </a:moveTo>
                <a:cubicBezTo>
                  <a:pt x="1811" y="341"/>
                  <a:pt x="2215" y="815"/>
                  <a:pt x="2458" y="2391"/>
                </a:cubicBezTo>
                <a:cubicBezTo>
                  <a:pt x="2650" y="3626"/>
                  <a:pt x="2714" y="5334"/>
                  <a:pt x="2714" y="7357"/>
                </a:cubicBezTo>
                <a:cubicBezTo>
                  <a:pt x="2714" y="10564"/>
                  <a:pt x="2556" y="13612"/>
                  <a:pt x="2237" y="15634"/>
                </a:cubicBezTo>
                <a:cubicBezTo>
                  <a:pt x="1900" y="17764"/>
                  <a:pt x="1431" y="18315"/>
                  <a:pt x="903" y="18315"/>
                </a:cubicBezTo>
                <a:lnTo>
                  <a:pt x="0" y="18315"/>
                </a:lnTo>
                <a:lnTo>
                  <a:pt x="511" y="341"/>
                </a:lnTo>
                <a:lnTo>
                  <a:pt x="1376" y="341"/>
                </a:lnTo>
                <a:close/>
                <a:moveTo>
                  <a:pt x="750" y="15319"/>
                </a:moveTo>
                <a:lnTo>
                  <a:pt x="971" y="15319"/>
                </a:lnTo>
                <a:cubicBezTo>
                  <a:pt x="1333" y="15319"/>
                  <a:pt x="1572" y="14768"/>
                  <a:pt x="1760" y="13112"/>
                </a:cubicBezTo>
                <a:cubicBezTo>
                  <a:pt x="1913" y="11745"/>
                  <a:pt x="2028" y="9669"/>
                  <a:pt x="2028" y="7436"/>
                </a:cubicBezTo>
                <a:cubicBezTo>
                  <a:pt x="2028" y="6070"/>
                  <a:pt x="1985" y="5098"/>
                  <a:pt x="1887" y="4415"/>
                </a:cubicBezTo>
                <a:cubicBezTo>
                  <a:pt x="1785" y="3705"/>
                  <a:pt x="1623" y="3337"/>
                  <a:pt x="1359" y="3337"/>
                </a:cubicBezTo>
                <a:lnTo>
                  <a:pt x="1091" y="3337"/>
                </a:lnTo>
                <a:lnTo>
                  <a:pt x="750" y="15319"/>
                </a:lnTo>
                <a:close/>
                <a:moveTo>
                  <a:pt x="2927" y="18315"/>
                </a:moveTo>
                <a:lnTo>
                  <a:pt x="3591" y="18315"/>
                </a:lnTo>
                <a:lnTo>
                  <a:pt x="4103" y="341"/>
                </a:lnTo>
                <a:lnTo>
                  <a:pt x="3438" y="341"/>
                </a:lnTo>
                <a:lnTo>
                  <a:pt x="2927" y="18315"/>
                </a:lnTo>
                <a:close/>
                <a:moveTo>
                  <a:pt x="5406" y="11010"/>
                </a:moveTo>
                <a:cubicBezTo>
                  <a:pt x="5671" y="11667"/>
                  <a:pt x="5777" y="12298"/>
                  <a:pt x="5777" y="13296"/>
                </a:cubicBezTo>
                <a:cubicBezTo>
                  <a:pt x="5777" y="15083"/>
                  <a:pt x="5449" y="15529"/>
                  <a:pt x="5176" y="15529"/>
                </a:cubicBezTo>
                <a:cubicBezTo>
                  <a:pt x="4895" y="15529"/>
                  <a:pt x="4567" y="15109"/>
                  <a:pt x="4329" y="14558"/>
                </a:cubicBezTo>
                <a:lnTo>
                  <a:pt x="4196" y="17606"/>
                </a:lnTo>
                <a:cubicBezTo>
                  <a:pt x="4524" y="18341"/>
                  <a:pt x="4861" y="18682"/>
                  <a:pt x="5172" y="18682"/>
                </a:cubicBezTo>
                <a:cubicBezTo>
                  <a:pt x="5547" y="18682"/>
                  <a:pt x="5862" y="18183"/>
                  <a:pt x="6088" y="17185"/>
                </a:cubicBezTo>
                <a:cubicBezTo>
                  <a:pt x="6331" y="16108"/>
                  <a:pt x="6425" y="14557"/>
                  <a:pt x="6425" y="12876"/>
                </a:cubicBezTo>
                <a:cubicBezTo>
                  <a:pt x="6425" y="10563"/>
                  <a:pt x="6241" y="9039"/>
                  <a:pt x="5832" y="8014"/>
                </a:cubicBezTo>
                <a:lnTo>
                  <a:pt x="5581" y="7384"/>
                </a:lnTo>
                <a:cubicBezTo>
                  <a:pt x="5244" y="6542"/>
                  <a:pt x="5151" y="5859"/>
                  <a:pt x="5151" y="5071"/>
                </a:cubicBezTo>
                <a:cubicBezTo>
                  <a:pt x="5151" y="3731"/>
                  <a:pt x="5394" y="3153"/>
                  <a:pt x="5700" y="3153"/>
                </a:cubicBezTo>
                <a:cubicBezTo>
                  <a:pt x="5909" y="3153"/>
                  <a:pt x="6143" y="3415"/>
                  <a:pt x="6373" y="3836"/>
                </a:cubicBezTo>
                <a:lnTo>
                  <a:pt x="6540" y="946"/>
                </a:lnTo>
                <a:cubicBezTo>
                  <a:pt x="6250" y="341"/>
                  <a:pt x="5986" y="0"/>
                  <a:pt x="5700" y="0"/>
                </a:cubicBezTo>
                <a:cubicBezTo>
                  <a:pt x="5368" y="0"/>
                  <a:pt x="5074" y="473"/>
                  <a:pt x="4870" y="1340"/>
                </a:cubicBezTo>
                <a:cubicBezTo>
                  <a:pt x="4644" y="2285"/>
                  <a:pt x="4516" y="3758"/>
                  <a:pt x="4516" y="5570"/>
                </a:cubicBezTo>
                <a:cubicBezTo>
                  <a:pt x="4516" y="7830"/>
                  <a:pt x="4716" y="9276"/>
                  <a:pt x="5155" y="10379"/>
                </a:cubicBezTo>
                <a:lnTo>
                  <a:pt x="5406" y="11010"/>
                </a:lnTo>
                <a:close/>
                <a:moveTo>
                  <a:pt x="9194" y="867"/>
                </a:moveTo>
                <a:cubicBezTo>
                  <a:pt x="8947" y="368"/>
                  <a:pt x="8678" y="0"/>
                  <a:pt x="8384" y="0"/>
                </a:cubicBezTo>
                <a:cubicBezTo>
                  <a:pt x="7988" y="0"/>
                  <a:pt x="7601" y="605"/>
                  <a:pt x="7298" y="2602"/>
                </a:cubicBezTo>
                <a:cubicBezTo>
                  <a:pt x="6949" y="4914"/>
                  <a:pt x="6787" y="8592"/>
                  <a:pt x="6787" y="11562"/>
                </a:cubicBezTo>
                <a:cubicBezTo>
                  <a:pt x="6787" y="16423"/>
                  <a:pt x="7204" y="18683"/>
                  <a:pt x="7988" y="18683"/>
                </a:cubicBezTo>
                <a:cubicBezTo>
                  <a:pt x="8244" y="18683"/>
                  <a:pt x="8525" y="18446"/>
                  <a:pt x="8708" y="18131"/>
                </a:cubicBezTo>
                <a:lnTo>
                  <a:pt x="8725" y="15135"/>
                </a:lnTo>
                <a:cubicBezTo>
                  <a:pt x="8546" y="15346"/>
                  <a:pt x="8320" y="15504"/>
                  <a:pt x="8137" y="15504"/>
                </a:cubicBezTo>
                <a:cubicBezTo>
                  <a:pt x="7903" y="15504"/>
                  <a:pt x="7711" y="15240"/>
                  <a:pt x="7596" y="14294"/>
                </a:cubicBezTo>
                <a:cubicBezTo>
                  <a:pt x="7502" y="13532"/>
                  <a:pt x="7473" y="12429"/>
                  <a:pt x="7473" y="11324"/>
                </a:cubicBezTo>
                <a:cubicBezTo>
                  <a:pt x="7473" y="9224"/>
                  <a:pt x="7583" y="6884"/>
                  <a:pt x="7733" y="5440"/>
                </a:cubicBezTo>
                <a:cubicBezTo>
                  <a:pt x="7916" y="3652"/>
                  <a:pt x="8163" y="3179"/>
                  <a:pt x="8431" y="3179"/>
                </a:cubicBezTo>
                <a:cubicBezTo>
                  <a:pt x="8644" y="3179"/>
                  <a:pt x="8849" y="3469"/>
                  <a:pt x="9028" y="3784"/>
                </a:cubicBezTo>
                <a:lnTo>
                  <a:pt x="9194" y="867"/>
                </a:lnTo>
                <a:close/>
                <a:moveTo>
                  <a:pt x="9262" y="11799"/>
                </a:moveTo>
                <a:cubicBezTo>
                  <a:pt x="9262" y="9039"/>
                  <a:pt x="9373" y="6333"/>
                  <a:pt x="9569" y="4257"/>
                </a:cubicBezTo>
                <a:cubicBezTo>
                  <a:pt x="9833" y="1472"/>
                  <a:pt x="10255" y="0"/>
                  <a:pt x="10843" y="0"/>
                </a:cubicBezTo>
                <a:cubicBezTo>
                  <a:pt x="11516" y="0"/>
                  <a:pt x="11976" y="2181"/>
                  <a:pt x="11976" y="6884"/>
                </a:cubicBezTo>
                <a:cubicBezTo>
                  <a:pt x="11976" y="9644"/>
                  <a:pt x="11865" y="12350"/>
                  <a:pt x="11669" y="14426"/>
                </a:cubicBezTo>
                <a:cubicBezTo>
                  <a:pt x="11405" y="17211"/>
                  <a:pt x="10983" y="18683"/>
                  <a:pt x="10395" y="18683"/>
                </a:cubicBezTo>
                <a:cubicBezTo>
                  <a:pt x="9722" y="18683"/>
                  <a:pt x="9262" y="16502"/>
                  <a:pt x="9262" y="11799"/>
                </a:cubicBezTo>
                <a:moveTo>
                  <a:pt x="10169" y="5860"/>
                </a:moveTo>
                <a:cubicBezTo>
                  <a:pt x="10029" y="7516"/>
                  <a:pt x="9948" y="9670"/>
                  <a:pt x="9948" y="11799"/>
                </a:cubicBezTo>
                <a:cubicBezTo>
                  <a:pt x="9948" y="14505"/>
                  <a:pt x="10148" y="15477"/>
                  <a:pt x="10446" y="15477"/>
                </a:cubicBezTo>
                <a:cubicBezTo>
                  <a:pt x="10727" y="15477"/>
                  <a:pt x="10928" y="14452"/>
                  <a:pt x="11068" y="12823"/>
                </a:cubicBezTo>
                <a:cubicBezTo>
                  <a:pt x="11209" y="11167"/>
                  <a:pt x="11290" y="9013"/>
                  <a:pt x="11290" y="6884"/>
                </a:cubicBezTo>
                <a:cubicBezTo>
                  <a:pt x="11290" y="4178"/>
                  <a:pt x="11090" y="3206"/>
                  <a:pt x="10791" y="3206"/>
                </a:cubicBezTo>
                <a:cubicBezTo>
                  <a:pt x="10510" y="3206"/>
                  <a:pt x="10310" y="4231"/>
                  <a:pt x="10169" y="5860"/>
                </a:cubicBezTo>
                <a:moveTo>
                  <a:pt x="12308" y="341"/>
                </a:moveTo>
                <a:lnTo>
                  <a:pt x="12811" y="18315"/>
                </a:lnTo>
                <a:lnTo>
                  <a:pt x="13531" y="18315"/>
                </a:lnTo>
                <a:lnTo>
                  <a:pt x="15009" y="341"/>
                </a:lnTo>
                <a:lnTo>
                  <a:pt x="14328" y="341"/>
                </a:lnTo>
                <a:lnTo>
                  <a:pt x="13314" y="13585"/>
                </a:lnTo>
                <a:lnTo>
                  <a:pt x="12994" y="341"/>
                </a:lnTo>
                <a:lnTo>
                  <a:pt x="12308" y="341"/>
                </a:lnTo>
                <a:close/>
                <a:moveTo>
                  <a:pt x="15725" y="10747"/>
                </a:moveTo>
                <a:lnTo>
                  <a:pt x="16726" y="10747"/>
                </a:lnTo>
                <a:lnTo>
                  <a:pt x="16815" y="7673"/>
                </a:lnTo>
                <a:lnTo>
                  <a:pt x="15815" y="7673"/>
                </a:lnTo>
                <a:lnTo>
                  <a:pt x="15938" y="3311"/>
                </a:lnTo>
                <a:lnTo>
                  <a:pt x="17191" y="3311"/>
                </a:lnTo>
                <a:lnTo>
                  <a:pt x="17327" y="341"/>
                </a:lnTo>
                <a:lnTo>
                  <a:pt x="15359" y="341"/>
                </a:lnTo>
                <a:lnTo>
                  <a:pt x="14847" y="18315"/>
                </a:lnTo>
                <a:lnTo>
                  <a:pt x="16837" y="18315"/>
                </a:lnTo>
                <a:lnTo>
                  <a:pt x="16918" y="15346"/>
                </a:lnTo>
                <a:lnTo>
                  <a:pt x="15597" y="15346"/>
                </a:lnTo>
                <a:lnTo>
                  <a:pt x="15725" y="10747"/>
                </a:lnTo>
                <a:close/>
                <a:moveTo>
                  <a:pt x="19700" y="8803"/>
                </a:moveTo>
                <a:cubicBezTo>
                  <a:pt x="19589" y="9748"/>
                  <a:pt x="19410" y="10537"/>
                  <a:pt x="19176" y="11115"/>
                </a:cubicBezTo>
                <a:lnTo>
                  <a:pt x="19628" y="18315"/>
                </a:lnTo>
                <a:lnTo>
                  <a:pt x="18916" y="18315"/>
                </a:lnTo>
                <a:lnTo>
                  <a:pt x="18575" y="11799"/>
                </a:lnTo>
                <a:lnTo>
                  <a:pt x="18183" y="11799"/>
                </a:lnTo>
                <a:lnTo>
                  <a:pt x="18000" y="18315"/>
                </a:lnTo>
                <a:lnTo>
                  <a:pt x="17336" y="18315"/>
                </a:lnTo>
                <a:lnTo>
                  <a:pt x="17847" y="341"/>
                </a:lnTo>
                <a:lnTo>
                  <a:pt x="18839" y="341"/>
                </a:lnTo>
                <a:cubicBezTo>
                  <a:pt x="19201" y="341"/>
                  <a:pt x="19453" y="815"/>
                  <a:pt x="19611" y="1655"/>
                </a:cubicBezTo>
                <a:cubicBezTo>
                  <a:pt x="19785" y="2575"/>
                  <a:pt x="19858" y="3915"/>
                  <a:pt x="19858" y="5466"/>
                </a:cubicBezTo>
                <a:cubicBezTo>
                  <a:pt x="19858" y="6753"/>
                  <a:pt x="19806" y="7883"/>
                  <a:pt x="19700" y="8803"/>
                </a:cubicBezTo>
                <a:moveTo>
                  <a:pt x="18268" y="8830"/>
                </a:moveTo>
                <a:lnTo>
                  <a:pt x="18524" y="8830"/>
                </a:lnTo>
                <a:cubicBezTo>
                  <a:pt x="18729" y="8830"/>
                  <a:pt x="18912" y="8592"/>
                  <a:pt x="19035" y="7883"/>
                </a:cubicBezTo>
                <a:cubicBezTo>
                  <a:pt x="19133" y="7331"/>
                  <a:pt x="19197" y="6437"/>
                  <a:pt x="19197" y="5492"/>
                </a:cubicBezTo>
                <a:cubicBezTo>
                  <a:pt x="19197" y="4887"/>
                  <a:pt x="19172" y="4336"/>
                  <a:pt x="19112" y="3968"/>
                </a:cubicBezTo>
                <a:cubicBezTo>
                  <a:pt x="19044" y="3548"/>
                  <a:pt x="18937" y="3311"/>
                  <a:pt x="18758" y="3311"/>
                </a:cubicBezTo>
                <a:lnTo>
                  <a:pt x="18426" y="3311"/>
                </a:lnTo>
                <a:lnTo>
                  <a:pt x="18268" y="8830"/>
                </a:lnTo>
                <a:close/>
                <a:moveTo>
                  <a:pt x="21523" y="21600"/>
                </a:moveTo>
                <a:lnTo>
                  <a:pt x="21600" y="19051"/>
                </a:lnTo>
                <a:lnTo>
                  <a:pt x="19772" y="19051"/>
                </a:lnTo>
                <a:lnTo>
                  <a:pt x="19696" y="21600"/>
                </a:lnTo>
                <a:lnTo>
                  <a:pt x="21523" y="21600"/>
                </a:lnTo>
                <a:close/>
                <a:moveTo>
                  <a:pt x="21523" y="21600"/>
                </a:move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2" name="AutoShape 1"/>
          <p:cNvSpPr>
            <a:spLocks noChangeAspect="1"/>
          </p:cNvSpPr>
          <p:nvPr userDrawn="1"/>
        </p:nvSpPr>
        <p:spPr bwMode="auto">
          <a:xfrm>
            <a:off x="6184751" y="476250"/>
            <a:ext cx="2701308" cy="423427"/>
          </a:xfrm>
          <a:custGeom>
            <a:avLst/>
            <a:gdLst>
              <a:gd name="T0" fmla="*/ 2458 w 21600"/>
              <a:gd name="T1" fmla="*/ 2391 h 21600"/>
              <a:gd name="T2" fmla="*/ 2237 w 21600"/>
              <a:gd name="T3" fmla="*/ 15634 h 21600"/>
              <a:gd name="T4" fmla="*/ 0 w 21600"/>
              <a:gd name="T5" fmla="*/ 18315 h 21600"/>
              <a:gd name="T6" fmla="*/ 1376 w 21600"/>
              <a:gd name="T7" fmla="*/ 341 h 21600"/>
              <a:gd name="T8" fmla="*/ 971 w 21600"/>
              <a:gd name="T9" fmla="*/ 15319 h 21600"/>
              <a:gd name="T10" fmla="*/ 2028 w 21600"/>
              <a:gd name="T11" fmla="*/ 7436 h 21600"/>
              <a:gd name="T12" fmla="*/ 1359 w 21600"/>
              <a:gd name="T13" fmla="*/ 3337 h 21600"/>
              <a:gd name="T14" fmla="*/ 750 w 21600"/>
              <a:gd name="T15" fmla="*/ 15319 h 21600"/>
              <a:gd name="T16" fmla="*/ 3591 w 21600"/>
              <a:gd name="T17" fmla="*/ 18315 h 21600"/>
              <a:gd name="T18" fmla="*/ 3438 w 21600"/>
              <a:gd name="T19" fmla="*/ 341 h 21600"/>
              <a:gd name="T20" fmla="*/ 5406 w 21600"/>
              <a:gd name="T21" fmla="*/ 11010 h 21600"/>
              <a:gd name="T22" fmla="*/ 5176 w 21600"/>
              <a:gd name="T23" fmla="*/ 15529 h 21600"/>
              <a:gd name="T24" fmla="*/ 4196 w 21600"/>
              <a:gd name="T25" fmla="*/ 17606 h 21600"/>
              <a:gd name="T26" fmla="*/ 6088 w 21600"/>
              <a:gd name="T27" fmla="*/ 17185 h 21600"/>
              <a:gd name="T28" fmla="*/ 5832 w 21600"/>
              <a:gd name="T29" fmla="*/ 8014 h 21600"/>
              <a:gd name="T30" fmla="*/ 5151 w 21600"/>
              <a:gd name="T31" fmla="*/ 5071 h 21600"/>
              <a:gd name="T32" fmla="*/ 6373 w 21600"/>
              <a:gd name="T33" fmla="*/ 3836 h 21600"/>
              <a:gd name="T34" fmla="*/ 5700 w 21600"/>
              <a:gd name="T35" fmla="*/ 0 h 21600"/>
              <a:gd name="T36" fmla="*/ 4516 w 21600"/>
              <a:gd name="T37" fmla="*/ 5570 h 21600"/>
              <a:gd name="T38" fmla="*/ 5406 w 21600"/>
              <a:gd name="T39" fmla="*/ 11010 h 21600"/>
              <a:gd name="T40" fmla="*/ 8384 w 21600"/>
              <a:gd name="T41" fmla="*/ 0 h 21600"/>
              <a:gd name="T42" fmla="*/ 6787 w 21600"/>
              <a:gd name="T43" fmla="*/ 11562 h 21600"/>
              <a:gd name="T44" fmla="*/ 8708 w 21600"/>
              <a:gd name="T45" fmla="*/ 18131 h 21600"/>
              <a:gd name="T46" fmla="*/ 8137 w 21600"/>
              <a:gd name="T47" fmla="*/ 15504 h 21600"/>
              <a:gd name="T48" fmla="*/ 7473 w 21600"/>
              <a:gd name="T49" fmla="*/ 11324 h 21600"/>
              <a:gd name="T50" fmla="*/ 8431 w 21600"/>
              <a:gd name="T51" fmla="*/ 3179 h 21600"/>
              <a:gd name="T52" fmla="*/ 9194 w 21600"/>
              <a:gd name="T53" fmla="*/ 867 h 21600"/>
              <a:gd name="T54" fmla="*/ 9569 w 21600"/>
              <a:gd name="T55" fmla="*/ 4257 h 21600"/>
              <a:gd name="T56" fmla="*/ 11976 w 21600"/>
              <a:gd name="T57" fmla="*/ 6884 h 21600"/>
              <a:gd name="T58" fmla="*/ 10395 w 21600"/>
              <a:gd name="T59" fmla="*/ 18683 h 21600"/>
              <a:gd name="T60" fmla="*/ 10169 w 21600"/>
              <a:gd name="T61" fmla="*/ 5860 h 21600"/>
              <a:gd name="T62" fmla="*/ 10446 w 21600"/>
              <a:gd name="T63" fmla="*/ 15477 h 21600"/>
              <a:gd name="T64" fmla="*/ 11290 w 21600"/>
              <a:gd name="T65" fmla="*/ 6884 h 21600"/>
              <a:gd name="T66" fmla="*/ 10169 w 21600"/>
              <a:gd name="T67" fmla="*/ 5860 h 21600"/>
              <a:gd name="T68" fmla="*/ 12811 w 21600"/>
              <a:gd name="T69" fmla="*/ 18315 h 21600"/>
              <a:gd name="T70" fmla="*/ 15009 w 21600"/>
              <a:gd name="T71" fmla="*/ 341 h 21600"/>
              <a:gd name="T72" fmla="*/ 13314 w 21600"/>
              <a:gd name="T73" fmla="*/ 13585 h 21600"/>
              <a:gd name="T74" fmla="*/ 12308 w 21600"/>
              <a:gd name="T75" fmla="*/ 341 h 21600"/>
              <a:gd name="T76" fmla="*/ 16726 w 21600"/>
              <a:gd name="T77" fmla="*/ 10747 h 21600"/>
              <a:gd name="T78" fmla="*/ 15815 w 21600"/>
              <a:gd name="T79" fmla="*/ 7673 h 21600"/>
              <a:gd name="T80" fmla="*/ 17191 w 21600"/>
              <a:gd name="T81" fmla="*/ 3311 h 21600"/>
              <a:gd name="T82" fmla="*/ 15359 w 21600"/>
              <a:gd name="T83" fmla="*/ 341 h 21600"/>
              <a:gd name="T84" fmla="*/ 16837 w 21600"/>
              <a:gd name="T85" fmla="*/ 18315 h 21600"/>
              <a:gd name="T86" fmla="*/ 15597 w 21600"/>
              <a:gd name="T87" fmla="*/ 15346 h 21600"/>
              <a:gd name="T88" fmla="*/ 19700 w 21600"/>
              <a:gd name="T89" fmla="*/ 8803 h 21600"/>
              <a:gd name="T90" fmla="*/ 19628 w 21600"/>
              <a:gd name="T91" fmla="*/ 18315 h 21600"/>
              <a:gd name="T92" fmla="*/ 18575 w 21600"/>
              <a:gd name="T93" fmla="*/ 11799 h 21600"/>
              <a:gd name="T94" fmla="*/ 18000 w 21600"/>
              <a:gd name="T95" fmla="*/ 18315 h 21600"/>
              <a:gd name="T96" fmla="*/ 17847 w 21600"/>
              <a:gd name="T97" fmla="*/ 341 h 21600"/>
              <a:gd name="T98" fmla="*/ 19611 w 21600"/>
              <a:gd name="T99" fmla="*/ 1655 h 21600"/>
              <a:gd name="T100" fmla="*/ 19700 w 21600"/>
              <a:gd name="T101" fmla="*/ 8803 h 21600"/>
              <a:gd name="T102" fmla="*/ 18524 w 21600"/>
              <a:gd name="T103" fmla="*/ 8830 h 21600"/>
              <a:gd name="T104" fmla="*/ 19197 w 21600"/>
              <a:gd name="T105" fmla="*/ 5492 h 21600"/>
              <a:gd name="T106" fmla="*/ 18758 w 21600"/>
              <a:gd name="T107" fmla="*/ 3311 h 21600"/>
              <a:gd name="T108" fmla="*/ 18268 w 21600"/>
              <a:gd name="T109" fmla="*/ 8830 h 21600"/>
              <a:gd name="T110" fmla="*/ 21600 w 21600"/>
              <a:gd name="T111" fmla="*/ 19051 h 21600"/>
              <a:gd name="T112" fmla="*/ 19696 w 21600"/>
              <a:gd name="T113" fmla="*/ 21600 h 21600"/>
              <a:gd name="T114" fmla="*/ 21523 w 21600"/>
              <a:gd name="T1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00" h="21600">
                <a:moveTo>
                  <a:pt x="1376" y="341"/>
                </a:moveTo>
                <a:cubicBezTo>
                  <a:pt x="1811" y="341"/>
                  <a:pt x="2215" y="815"/>
                  <a:pt x="2458" y="2391"/>
                </a:cubicBezTo>
                <a:cubicBezTo>
                  <a:pt x="2650" y="3626"/>
                  <a:pt x="2714" y="5334"/>
                  <a:pt x="2714" y="7357"/>
                </a:cubicBezTo>
                <a:cubicBezTo>
                  <a:pt x="2714" y="10564"/>
                  <a:pt x="2556" y="13612"/>
                  <a:pt x="2237" y="15634"/>
                </a:cubicBezTo>
                <a:cubicBezTo>
                  <a:pt x="1900" y="17764"/>
                  <a:pt x="1431" y="18315"/>
                  <a:pt x="903" y="18315"/>
                </a:cubicBezTo>
                <a:lnTo>
                  <a:pt x="0" y="18315"/>
                </a:lnTo>
                <a:lnTo>
                  <a:pt x="511" y="341"/>
                </a:lnTo>
                <a:lnTo>
                  <a:pt x="1376" y="341"/>
                </a:lnTo>
                <a:close/>
                <a:moveTo>
                  <a:pt x="750" y="15319"/>
                </a:moveTo>
                <a:lnTo>
                  <a:pt x="971" y="15319"/>
                </a:lnTo>
                <a:cubicBezTo>
                  <a:pt x="1333" y="15319"/>
                  <a:pt x="1572" y="14768"/>
                  <a:pt x="1760" y="13112"/>
                </a:cubicBezTo>
                <a:cubicBezTo>
                  <a:pt x="1913" y="11745"/>
                  <a:pt x="2028" y="9669"/>
                  <a:pt x="2028" y="7436"/>
                </a:cubicBezTo>
                <a:cubicBezTo>
                  <a:pt x="2028" y="6070"/>
                  <a:pt x="1985" y="5098"/>
                  <a:pt x="1887" y="4415"/>
                </a:cubicBezTo>
                <a:cubicBezTo>
                  <a:pt x="1785" y="3705"/>
                  <a:pt x="1623" y="3337"/>
                  <a:pt x="1359" y="3337"/>
                </a:cubicBezTo>
                <a:lnTo>
                  <a:pt x="1091" y="3337"/>
                </a:lnTo>
                <a:lnTo>
                  <a:pt x="750" y="15319"/>
                </a:lnTo>
                <a:close/>
                <a:moveTo>
                  <a:pt x="2927" y="18315"/>
                </a:moveTo>
                <a:lnTo>
                  <a:pt x="3591" y="18315"/>
                </a:lnTo>
                <a:lnTo>
                  <a:pt x="4103" y="341"/>
                </a:lnTo>
                <a:lnTo>
                  <a:pt x="3438" y="341"/>
                </a:lnTo>
                <a:lnTo>
                  <a:pt x="2927" y="18315"/>
                </a:lnTo>
                <a:close/>
                <a:moveTo>
                  <a:pt x="5406" y="11010"/>
                </a:moveTo>
                <a:cubicBezTo>
                  <a:pt x="5671" y="11667"/>
                  <a:pt x="5777" y="12298"/>
                  <a:pt x="5777" y="13296"/>
                </a:cubicBezTo>
                <a:cubicBezTo>
                  <a:pt x="5777" y="15083"/>
                  <a:pt x="5449" y="15529"/>
                  <a:pt x="5176" y="15529"/>
                </a:cubicBezTo>
                <a:cubicBezTo>
                  <a:pt x="4895" y="15529"/>
                  <a:pt x="4567" y="15109"/>
                  <a:pt x="4329" y="14558"/>
                </a:cubicBezTo>
                <a:lnTo>
                  <a:pt x="4196" y="17606"/>
                </a:lnTo>
                <a:cubicBezTo>
                  <a:pt x="4524" y="18341"/>
                  <a:pt x="4861" y="18682"/>
                  <a:pt x="5172" y="18682"/>
                </a:cubicBezTo>
                <a:cubicBezTo>
                  <a:pt x="5547" y="18682"/>
                  <a:pt x="5862" y="18183"/>
                  <a:pt x="6088" y="17185"/>
                </a:cubicBezTo>
                <a:cubicBezTo>
                  <a:pt x="6331" y="16108"/>
                  <a:pt x="6425" y="14557"/>
                  <a:pt x="6425" y="12876"/>
                </a:cubicBezTo>
                <a:cubicBezTo>
                  <a:pt x="6425" y="10563"/>
                  <a:pt x="6241" y="9039"/>
                  <a:pt x="5832" y="8014"/>
                </a:cubicBezTo>
                <a:lnTo>
                  <a:pt x="5581" y="7384"/>
                </a:lnTo>
                <a:cubicBezTo>
                  <a:pt x="5244" y="6542"/>
                  <a:pt x="5151" y="5859"/>
                  <a:pt x="5151" y="5071"/>
                </a:cubicBezTo>
                <a:cubicBezTo>
                  <a:pt x="5151" y="3731"/>
                  <a:pt x="5394" y="3153"/>
                  <a:pt x="5700" y="3153"/>
                </a:cubicBezTo>
                <a:cubicBezTo>
                  <a:pt x="5909" y="3153"/>
                  <a:pt x="6143" y="3415"/>
                  <a:pt x="6373" y="3836"/>
                </a:cubicBezTo>
                <a:lnTo>
                  <a:pt x="6540" y="946"/>
                </a:lnTo>
                <a:cubicBezTo>
                  <a:pt x="6250" y="341"/>
                  <a:pt x="5986" y="0"/>
                  <a:pt x="5700" y="0"/>
                </a:cubicBezTo>
                <a:cubicBezTo>
                  <a:pt x="5368" y="0"/>
                  <a:pt x="5074" y="473"/>
                  <a:pt x="4870" y="1340"/>
                </a:cubicBezTo>
                <a:cubicBezTo>
                  <a:pt x="4644" y="2285"/>
                  <a:pt x="4516" y="3758"/>
                  <a:pt x="4516" y="5570"/>
                </a:cubicBezTo>
                <a:cubicBezTo>
                  <a:pt x="4516" y="7830"/>
                  <a:pt x="4716" y="9276"/>
                  <a:pt x="5155" y="10379"/>
                </a:cubicBezTo>
                <a:lnTo>
                  <a:pt x="5406" y="11010"/>
                </a:lnTo>
                <a:close/>
                <a:moveTo>
                  <a:pt x="9194" y="867"/>
                </a:moveTo>
                <a:cubicBezTo>
                  <a:pt x="8947" y="368"/>
                  <a:pt x="8678" y="0"/>
                  <a:pt x="8384" y="0"/>
                </a:cubicBezTo>
                <a:cubicBezTo>
                  <a:pt x="7988" y="0"/>
                  <a:pt x="7601" y="605"/>
                  <a:pt x="7298" y="2602"/>
                </a:cubicBezTo>
                <a:cubicBezTo>
                  <a:pt x="6949" y="4914"/>
                  <a:pt x="6787" y="8592"/>
                  <a:pt x="6787" y="11562"/>
                </a:cubicBezTo>
                <a:cubicBezTo>
                  <a:pt x="6787" y="16423"/>
                  <a:pt x="7204" y="18683"/>
                  <a:pt x="7988" y="18683"/>
                </a:cubicBezTo>
                <a:cubicBezTo>
                  <a:pt x="8244" y="18683"/>
                  <a:pt x="8525" y="18446"/>
                  <a:pt x="8708" y="18131"/>
                </a:cubicBezTo>
                <a:lnTo>
                  <a:pt x="8725" y="15135"/>
                </a:lnTo>
                <a:cubicBezTo>
                  <a:pt x="8546" y="15346"/>
                  <a:pt x="8320" y="15504"/>
                  <a:pt x="8137" y="15504"/>
                </a:cubicBezTo>
                <a:cubicBezTo>
                  <a:pt x="7903" y="15504"/>
                  <a:pt x="7711" y="15240"/>
                  <a:pt x="7596" y="14294"/>
                </a:cubicBezTo>
                <a:cubicBezTo>
                  <a:pt x="7502" y="13532"/>
                  <a:pt x="7473" y="12429"/>
                  <a:pt x="7473" y="11324"/>
                </a:cubicBezTo>
                <a:cubicBezTo>
                  <a:pt x="7473" y="9224"/>
                  <a:pt x="7583" y="6884"/>
                  <a:pt x="7733" y="5440"/>
                </a:cubicBezTo>
                <a:cubicBezTo>
                  <a:pt x="7916" y="3652"/>
                  <a:pt x="8163" y="3179"/>
                  <a:pt x="8431" y="3179"/>
                </a:cubicBezTo>
                <a:cubicBezTo>
                  <a:pt x="8644" y="3179"/>
                  <a:pt x="8849" y="3469"/>
                  <a:pt x="9028" y="3784"/>
                </a:cubicBezTo>
                <a:lnTo>
                  <a:pt x="9194" y="867"/>
                </a:lnTo>
                <a:close/>
                <a:moveTo>
                  <a:pt x="9262" y="11799"/>
                </a:moveTo>
                <a:cubicBezTo>
                  <a:pt x="9262" y="9039"/>
                  <a:pt x="9373" y="6333"/>
                  <a:pt x="9569" y="4257"/>
                </a:cubicBezTo>
                <a:cubicBezTo>
                  <a:pt x="9833" y="1472"/>
                  <a:pt x="10255" y="0"/>
                  <a:pt x="10843" y="0"/>
                </a:cubicBezTo>
                <a:cubicBezTo>
                  <a:pt x="11516" y="0"/>
                  <a:pt x="11976" y="2181"/>
                  <a:pt x="11976" y="6884"/>
                </a:cubicBezTo>
                <a:cubicBezTo>
                  <a:pt x="11976" y="9644"/>
                  <a:pt x="11865" y="12350"/>
                  <a:pt x="11669" y="14426"/>
                </a:cubicBezTo>
                <a:cubicBezTo>
                  <a:pt x="11405" y="17211"/>
                  <a:pt x="10983" y="18683"/>
                  <a:pt x="10395" y="18683"/>
                </a:cubicBezTo>
                <a:cubicBezTo>
                  <a:pt x="9722" y="18683"/>
                  <a:pt x="9262" y="16502"/>
                  <a:pt x="9262" y="11799"/>
                </a:cubicBezTo>
                <a:moveTo>
                  <a:pt x="10169" y="5860"/>
                </a:moveTo>
                <a:cubicBezTo>
                  <a:pt x="10029" y="7516"/>
                  <a:pt x="9948" y="9670"/>
                  <a:pt x="9948" y="11799"/>
                </a:cubicBezTo>
                <a:cubicBezTo>
                  <a:pt x="9948" y="14505"/>
                  <a:pt x="10148" y="15477"/>
                  <a:pt x="10446" y="15477"/>
                </a:cubicBezTo>
                <a:cubicBezTo>
                  <a:pt x="10727" y="15477"/>
                  <a:pt x="10928" y="14452"/>
                  <a:pt x="11068" y="12823"/>
                </a:cubicBezTo>
                <a:cubicBezTo>
                  <a:pt x="11209" y="11167"/>
                  <a:pt x="11290" y="9013"/>
                  <a:pt x="11290" y="6884"/>
                </a:cubicBezTo>
                <a:cubicBezTo>
                  <a:pt x="11290" y="4178"/>
                  <a:pt x="11090" y="3206"/>
                  <a:pt x="10791" y="3206"/>
                </a:cubicBezTo>
                <a:cubicBezTo>
                  <a:pt x="10510" y="3206"/>
                  <a:pt x="10310" y="4231"/>
                  <a:pt x="10169" y="5860"/>
                </a:cubicBezTo>
                <a:moveTo>
                  <a:pt x="12308" y="341"/>
                </a:moveTo>
                <a:lnTo>
                  <a:pt x="12811" y="18315"/>
                </a:lnTo>
                <a:lnTo>
                  <a:pt x="13531" y="18315"/>
                </a:lnTo>
                <a:lnTo>
                  <a:pt x="15009" y="341"/>
                </a:lnTo>
                <a:lnTo>
                  <a:pt x="14328" y="341"/>
                </a:lnTo>
                <a:lnTo>
                  <a:pt x="13314" y="13585"/>
                </a:lnTo>
                <a:lnTo>
                  <a:pt x="12994" y="341"/>
                </a:lnTo>
                <a:lnTo>
                  <a:pt x="12308" y="341"/>
                </a:lnTo>
                <a:close/>
                <a:moveTo>
                  <a:pt x="15725" y="10747"/>
                </a:moveTo>
                <a:lnTo>
                  <a:pt x="16726" y="10747"/>
                </a:lnTo>
                <a:lnTo>
                  <a:pt x="16815" y="7673"/>
                </a:lnTo>
                <a:lnTo>
                  <a:pt x="15815" y="7673"/>
                </a:lnTo>
                <a:lnTo>
                  <a:pt x="15938" y="3311"/>
                </a:lnTo>
                <a:lnTo>
                  <a:pt x="17191" y="3311"/>
                </a:lnTo>
                <a:lnTo>
                  <a:pt x="17327" y="341"/>
                </a:lnTo>
                <a:lnTo>
                  <a:pt x="15359" y="341"/>
                </a:lnTo>
                <a:lnTo>
                  <a:pt x="14847" y="18315"/>
                </a:lnTo>
                <a:lnTo>
                  <a:pt x="16837" y="18315"/>
                </a:lnTo>
                <a:lnTo>
                  <a:pt x="16918" y="15346"/>
                </a:lnTo>
                <a:lnTo>
                  <a:pt x="15597" y="15346"/>
                </a:lnTo>
                <a:lnTo>
                  <a:pt x="15725" y="10747"/>
                </a:lnTo>
                <a:close/>
                <a:moveTo>
                  <a:pt x="19700" y="8803"/>
                </a:moveTo>
                <a:cubicBezTo>
                  <a:pt x="19589" y="9748"/>
                  <a:pt x="19410" y="10537"/>
                  <a:pt x="19176" y="11115"/>
                </a:cubicBezTo>
                <a:lnTo>
                  <a:pt x="19628" y="18315"/>
                </a:lnTo>
                <a:lnTo>
                  <a:pt x="18916" y="18315"/>
                </a:lnTo>
                <a:lnTo>
                  <a:pt x="18575" y="11799"/>
                </a:lnTo>
                <a:lnTo>
                  <a:pt x="18183" y="11799"/>
                </a:lnTo>
                <a:lnTo>
                  <a:pt x="18000" y="18315"/>
                </a:lnTo>
                <a:lnTo>
                  <a:pt x="17336" y="18315"/>
                </a:lnTo>
                <a:lnTo>
                  <a:pt x="17847" y="341"/>
                </a:lnTo>
                <a:lnTo>
                  <a:pt x="18839" y="341"/>
                </a:lnTo>
                <a:cubicBezTo>
                  <a:pt x="19201" y="341"/>
                  <a:pt x="19453" y="815"/>
                  <a:pt x="19611" y="1655"/>
                </a:cubicBezTo>
                <a:cubicBezTo>
                  <a:pt x="19785" y="2575"/>
                  <a:pt x="19858" y="3915"/>
                  <a:pt x="19858" y="5466"/>
                </a:cubicBezTo>
                <a:cubicBezTo>
                  <a:pt x="19858" y="6753"/>
                  <a:pt x="19806" y="7883"/>
                  <a:pt x="19700" y="8803"/>
                </a:cubicBezTo>
                <a:moveTo>
                  <a:pt x="18268" y="8830"/>
                </a:moveTo>
                <a:lnTo>
                  <a:pt x="18524" y="8830"/>
                </a:lnTo>
                <a:cubicBezTo>
                  <a:pt x="18729" y="8830"/>
                  <a:pt x="18912" y="8592"/>
                  <a:pt x="19035" y="7883"/>
                </a:cubicBezTo>
                <a:cubicBezTo>
                  <a:pt x="19133" y="7331"/>
                  <a:pt x="19197" y="6437"/>
                  <a:pt x="19197" y="5492"/>
                </a:cubicBezTo>
                <a:cubicBezTo>
                  <a:pt x="19197" y="4887"/>
                  <a:pt x="19172" y="4336"/>
                  <a:pt x="19112" y="3968"/>
                </a:cubicBezTo>
                <a:cubicBezTo>
                  <a:pt x="19044" y="3548"/>
                  <a:pt x="18937" y="3311"/>
                  <a:pt x="18758" y="3311"/>
                </a:cubicBezTo>
                <a:lnTo>
                  <a:pt x="18426" y="3311"/>
                </a:lnTo>
                <a:lnTo>
                  <a:pt x="18268" y="8830"/>
                </a:lnTo>
                <a:close/>
                <a:moveTo>
                  <a:pt x="21523" y="21600"/>
                </a:moveTo>
                <a:lnTo>
                  <a:pt x="21600" y="19051"/>
                </a:lnTo>
                <a:lnTo>
                  <a:pt x="19772" y="19051"/>
                </a:lnTo>
                <a:lnTo>
                  <a:pt x="19696" y="21600"/>
                </a:lnTo>
                <a:lnTo>
                  <a:pt x="21523" y="21600"/>
                </a:lnTo>
                <a:close/>
                <a:moveTo>
                  <a:pt x="21523" y="21600"/>
                </a:moveTo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16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22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17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1" noProof="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</a:t>
              </a:r>
              <a:r>
                <a:rPr lang="en-US" sz="1000" b="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DISRUPT, DELIVER</a:t>
              </a:r>
              <a:endParaRPr lang="en-US" sz="1000" b="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26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20" name="AutoShape 3"/>
          <p:cNvSpPr>
            <a:spLocks/>
          </p:cNvSpPr>
          <p:nvPr userDrawn="1"/>
        </p:nvSpPr>
        <p:spPr bwMode="auto">
          <a:xfrm>
            <a:off x="5521839" y="44450"/>
            <a:ext cx="3578225" cy="706537"/>
          </a:xfrm>
          <a:custGeom>
            <a:avLst/>
            <a:gdLst>
              <a:gd name="T0" fmla="*/ 2763 w 21600"/>
              <a:gd name="T1" fmla="*/ 2391 h 21600"/>
              <a:gd name="T2" fmla="*/ 2514 w 21600"/>
              <a:gd name="T3" fmla="*/ 15636 h 21600"/>
              <a:gd name="T4" fmla="*/ 0 w 21600"/>
              <a:gd name="T5" fmla="*/ 18316 h 21600"/>
              <a:gd name="T6" fmla="*/ 1547 w 21600"/>
              <a:gd name="T7" fmla="*/ 342 h 21600"/>
              <a:gd name="T8" fmla="*/ 1092 w 21600"/>
              <a:gd name="T9" fmla="*/ 15320 h 21600"/>
              <a:gd name="T10" fmla="*/ 2279 w 21600"/>
              <a:gd name="T11" fmla="*/ 7438 h 21600"/>
              <a:gd name="T12" fmla="*/ 1527 w 21600"/>
              <a:gd name="T13" fmla="*/ 3338 h 21600"/>
              <a:gd name="T14" fmla="*/ 843 w 21600"/>
              <a:gd name="T15" fmla="*/ 15320 h 21600"/>
              <a:gd name="T16" fmla="*/ 4037 w 21600"/>
              <a:gd name="T17" fmla="*/ 18316 h 21600"/>
              <a:gd name="T18" fmla="*/ 3864 w 21600"/>
              <a:gd name="T19" fmla="*/ 342 h 21600"/>
              <a:gd name="T20" fmla="*/ 6076 w 21600"/>
              <a:gd name="T21" fmla="*/ 11011 h 21600"/>
              <a:gd name="T22" fmla="*/ 5818 w 21600"/>
              <a:gd name="T23" fmla="*/ 15531 h 21600"/>
              <a:gd name="T24" fmla="*/ 4717 w 21600"/>
              <a:gd name="T25" fmla="*/ 17606 h 21600"/>
              <a:gd name="T26" fmla="*/ 6843 w 21600"/>
              <a:gd name="T27" fmla="*/ 17186 h 21600"/>
              <a:gd name="T28" fmla="*/ 6555 w 21600"/>
              <a:gd name="T29" fmla="*/ 8015 h 21600"/>
              <a:gd name="T30" fmla="*/ 5789 w 21600"/>
              <a:gd name="T31" fmla="*/ 5071 h 21600"/>
              <a:gd name="T32" fmla="*/ 7163 w 21600"/>
              <a:gd name="T33" fmla="*/ 3837 h 21600"/>
              <a:gd name="T34" fmla="*/ 6407 w 21600"/>
              <a:gd name="T35" fmla="*/ 0 h 21600"/>
              <a:gd name="T36" fmla="*/ 5076 w 21600"/>
              <a:gd name="T37" fmla="*/ 5571 h 21600"/>
              <a:gd name="T38" fmla="*/ 6076 w 21600"/>
              <a:gd name="T39" fmla="*/ 11011 h 21600"/>
              <a:gd name="T40" fmla="*/ 9668 w 21600"/>
              <a:gd name="T41" fmla="*/ 11116 h 21600"/>
              <a:gd name="T42" fmla="*/ 9375 w 21600"/>
              <a:gd name="T43" fmla="*/ 18316 h 21600"/>
              <a:gd name="T44" fmla="*/ 8552 w 21600"/>
              <a:gd name="T45" fmla="*/ 11799 h 21600"/>
              <a:gd name="T46" fmla="*/ 7599 w 21600"/>
              <a:gd name="T47" fmla="*/ 18316 h 21600"/>
              <a:gd name="T48" fmla="*/ 9289 w 21600"/>
              <a:gd name="T49" fmla="*/ 342 h 21600"/>
              <a:gd name="T50" fmla="*/ 10434 w 21600"/>
              <a:gd name="T51" fmla="*/ 5466 h 21600"/>
              <a:gd name="T52" fmla="*/ 8648 w 21600"/>
              <a:gd name="T53" fmla="*/ 8830 h 21600"/>
              <a:gd name="T54" fmla="*/ 9510 w 21600"/>
              <a:gd name="T55" fmla="*/ 7884 h 21600"/>
              <a:gd name="T56" fmla="*/ 9596 w 21600"/>
              <a:gd name="T57" fmla="*/ 3969 h 21600"/>
              <a:gd name="T58" fmla="*/ 8825 w 21600"/>
              <a:gd name="T59" fmla="*/ 3312 h 21600"/>
              <a:gd name="T60" fmla="*/ 12885 w 21600"/>
              <a:gd name="T61" fmla="*/ 11169 h 21600"/>
              <a:gd name="T62" fmla="*/ 12134 w 21600"/>
              <a:gd name="T63" fmla="*/ 15557 h 21600"/>
              <a:gd name="T64" fmla="*/ 11588 w 21600"/>
              <a:gd name="T65" fmla="*/ 12640 h 21600"/>
              <a:gd name="T66" fmla="*/ 11961 w 21600"/>
              <a:gd name="T67" fmla="*/ 342 h 21600"/>
              <a:gd name="T68" fmla="*/ 10922 w 21600"/>
              <a:gd name="T69" fmla="*/ 9855 h 21600"/>
              <a:gd name="T70" fmla="*/ 11190 w 21600"/>
              <a:gd name="T71" fmla="*/ 17108 h 21600"/>
              <a:gd name="T72" fmla="*/ 13077 w 21600"/>
              <a:gd name="T73" fmla="*/ 17029 h 21600"/>
              <a:gd name="T74" fmla="*/ 13900 w 21600"/>
              <a:gd name="T75" fmla="*/ 343 h 21600"/>
              <a:gd name="T76" fmla="*/ 12885 w 21600"/>
              <a:gd name="T77" fmla="*/ 11169 h 21600"/>
              <a:gd name="T78" fmla="*/ 14025 w 21600"/>
              <a:gd name="T79" fmla="*/ 18316 h 21600"/>
              <a:gd name="T80" fmla="*/ 15644 w 21600"/>
              <a:gd name="T81" fmla="*/ 343 h 21600"/>
              <a:gd name="T82" fmla="*/ 16855 w 21600"/>
              <a:gd name="T83" fmla="*/ 5518 h 21600"/>
              <a:gd name="T84" fmla="*/ 15352 w 21600"/>
              <a:gd name="T85" fmla="*/ 12115 h 21600"/>
              <a:gd name="T86" fmla="*/ 14772 w 21600"/>
              <a:gd name="T87" fmla="*/ 18316 h 21600"/>
              <a:gd name="T88" fmla="*/ 15371 w 21600"/>
              <a:gd name="T89" fmla="*/ 9039 h 21600"/>
              <a:gd name="T90" fmla="*/ 16113 w 21600"/>
              <a:gd name="T91" fmla="*/ 5676 h 21600"/>
              <a:gd name="T92" fmla="*/ 15576 w 21600"/>
              <a:gd name="T93" fmla="*/ 3312 h 21600"/>
              <a:gd name="T94" fmla="*/ 15069 w 21600"/>
              <a:gd name="T95" fmla="*/ 9039 h 21600"/>
              <a:gd name="T96" fmla="*/ 17717 w 21600"/>
              <a:gd name="T97" fmla="*/ 18316 h 21600"/>
              <a:gd name="T98" fmla="*/ 18943 w 21600"/>
              <a:gd name="T99" fmla="*/ 3312 h 21600"/>
              <a:gd name="T100" fmla="*/ 20087 w 21600"/>
              <a:gd name="T101" fmla="*/ 342 h 21600"/>
              <a:gd name="T102" fmla="*/ 17180 w 21600"/>
              <a:gd name="T103" fmla="*/ 3312 h 21600"/>
              <a:gd name="T104" fmla="*/ 21514 w 21600"/>
              <a:gd name="T105" fmla="*/ 21600 h 21600"/>
              <a:gd name="T106" fmla="*/ 19546 w 21600"/>
              <a:gd name="T107" fmla="*/ 19052 h 21600"/>
              <a:gd name="T108" fmla="*/ 21514 w 21600"/>
              <a:gd name="T10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0" h="21600">
                <a:moveTo>
                  <a:pt x="1547" y="342"/>
                </a:moveTo>
                <a:cubicBezTo>
                  <a:pt x="2035" y="342"/>
                  <a:pt x="2490" y="815"/>
                  <a:pt x="2763" y="2391"/>
                </a:cubicBezTo>
                <a:cubicBezTo>
                  <a:pt x="2978" y="3627"/>
                  <a:pt x="3050" y="5335"/>
                  <a:pt x="3050" y="7358"/>
                </a:cubicBezTo>
                <a:cubicBezTo>
                  <a:pt x="3050" y="10564"/>
                  <a:pt x="2873" y="13612"/>
                  <a:pt x="2514" y="15636"/>
                </a:cubicBezTo>
                <a:cubicBezTo>
                  <a:pt x="2136" y="17763"/>
                  <a:pt x="1609" y="18316"/>
                  <a:pt x="1015" y="18316"/>
                </a:cubicBezTo>
                <a:lnTo>
                  <a:pt x="0" y="18316"/>
                </a:lnTo>
                <a:lnTo>
                  <a:pt x="575" y="342"/>
                </a:lnTo>
                <a:lnTo>
                  <a:pt x="1547" y="342"/>
                </a:lnTo>
                <a:close/>
                <a:moveTo>
                  <a:pt x="843" y="15320"/>
                </a:moveTo>
                <a:lnTo>
                  <a:pt x="1092" y="15320"/>
                </a:lnTo>
                <a:cubicBezTo>
                  <a:pt x="1499" y="15320"/>
                  <a:pt x="1767" y="14768"/>
                  <a:pt x="1977" y="13113"/>
                </a:cubicBezTo>
                <a:cubicBezTo>
                  <a:pt x="2150" y="11746"/>
                  <a:pt x="2279" y="9670"/>
                  <a:pt x="2279" y="7438"/>
                </a:cubicBezTo>
                <a:cubicBezTo>
                  <a:pt x="2279" y="6070"/>
                  <a:pt x="2231" y="5099"/>
                  <a:pt x="2121" y="4414"/>
                </a:cubicBezTo>
                <a:cubicBezTo>
                  <a:pt x="2006" y="3706"/>
                  <a:pt x="1824" y="3338"/>
                  <a:pt x="1527" y="3338"/>
                </a:cubicBezTo>
                <a:lnTo>
                  <a:pt x="1226" y="3338"/>
                </a:lnTo>
                <a:lnTo>
                  <a:pt x="843" y="15320"/>
                </a:lnTo>
                <a:close/>
                <a:moveTo>
                  <a:pt x="3290" y="18316"/>
                </a:moveTo>
                <a:lnTo>
                  <a:pt x="4037" y="18316"/>
                </a:lnTo>
                <a:lnTo>
                  <a:pt x="4611" y="342"/>
                </a:lnTo>
                <a:lnTo>
                  <a:pt x="3864" y="342"/>
                </a:lnTo>
                <a:lnTo>
                  <a:pt x="3290" y="18316"/>
                </a:lnTo>
                <a:close/>
                <a:moveTo>
                  <a:pt x="6076" y="11011"/>
                </a:moveTo>
                <a:cubicBezTo>
                  <a:pt x="6373" y="11668"/>
                  <a:pt x="6493" y="12298"/>
                  <a:pt x="6493" y="13296"/>
                </a:cubicBezTo>
                <a:cubicBezTo>
                  <a:pt x="6493" y="15084"/>
                  <a:pt x="6124" y="15531"/>
                  <a:pt x="5818" y="15531"/>
                </a:cubicBezTo>
                <a:cubicBezTo>
                  <a:pt x="5502" y="15531"/>
                  <a:pt x="5133" y="15110"/>
                  <a:pt x="4865" y="14558"/>
                </a:cubicBezTo>
                <a:lnTo>
                  <a:pt x="4717" y="17606"/>
                </a:lnTo>
                <a:cubicBezTo>
                  <a:pt x="5085" y="18342"/>
                  <a:pt x="5463" y="18684"/>
                  <a:pt x="5813" y="18684"/>
                </a:cubicBezTo>
                <a:cubicBezTo>
                  <a:pt x="6234" y="18684"/>
                  <a:pt x="6589" y="18185"/>
                  <a:pt x="6843" y="17186"/>
                </a:cubicBezTo>
                <a:cubicBezTo>
                  <a:pt x="7115" y="16109"/>
                  <a:pt x="7221" y="14558"/>
                  <a:pt x="7221" y="12877"/>
                </a:cubicBezTo>
                <a:cubicBezTo>
                  <a:pt x="7221" y="10564"/>
                  <a:pt x="7015" y="9039"/>
                  <a:pt x="6555" y="8015"/>
                </a:cubicBezTo>
                <a:lnTo>
                  <a:pt x="6273" y="7385"/>
                </a:lnTo>
                <a:cubicBezTo>
                  <a:pt x="5894" y="6543"/>
                  <a:pt x="5789" y="5861"/>
                  <a:pt x="5789" y="5071"/>
                </a:cubicBezTo>
                <a:cubicBezTo>
                  <a:pt x="5789" y="3732"/>
                  <a:pt x="6062" y="3154"/>
                  <a:pt x="6407" y="3154"/>
                </a:cubicBezTo>
                <a:cubicBezTo>
                  <a:pt x="6641" y="3154"/>
                  <a:pt x="6905" y="3417"/>
                  <a:pt x="7163" y="3837"/>
                </a:cubicBezTo>
                <a:lnTo>
                  <a:pt x="7350" y="946"/>
                </a:lnTo>
                <a:cubicBezTo>
                  <a:pt x="7024" y="342"/>
                  <a:pt x="6728" y="0"/>
                  <a:pt x="6407" y="0"/>
                </a:cubicBezTo>
                <a:cubicBezTo>
                  <a:pt x="6033" y="0"/>
                  <a:pt x="5703" y="474"/>
                  <a:pt x="5473" y="1340"/>
                </a:cubicBezTo>
                <a:cubicBezTo>
                  <a:pt x="5219" y="2286"/>
                  <a:pt x="5076" y="3759"/>
                  <a:pt x="5076" y="5571"/>
                </a:cubicBezTo>
                <a:cubicBezTo>
                  <a:pt x="5076" y="7832"/>
                  <a:pt x="5301" y="9276"/>
                  <a:pt x="5794" y="10380"/>
                </a:cubicBezTo>
                <a:lnTo>
                  <a:pt x="6076" y="11011"/>
                </a:lnTo>
                <a:close/>
                <a:moveTo>
                  <a:pt x="10257" y="8803"/>
                </a:moveTo>
                <a:cubicBezTo>
                  <a:pt x="10132" y="9749"/>
                  <a:pt x="9931" y="10538"/>
                  <a:pt x="9668" y="11116"/>
                </a:cubicBezTo>
                <a:lnTo>
                  <a:pt x="10175" y="18316"/>
                </a:lnTo>
                <a:lnTo>
                  <a:pt x="9375" y="18316"/>
                </a:lnTo>
                <a:lnTo>
                  <a:pt x="8993" y="11799"/>
                </a:lnTo>
                <a:lnTo>
                  <a:pt x="8552" y="11799"/>
                </a:lnTo>
                <a:lnTo>
                  <a:pt x="8346" y="18316"/>
                </a:lnTo>
                <a:lnTo>
                  <a:pt x="7599" y="18316"/>
                </a:lnTo>
                <a:lnTo>
                  <a:pt x="8174" y="342"/>
                </a:lnTo>
                <a:lnTo>
                  <a:pt x="9289" y="342"/>
                </a:lnTo>
                <a:cubicBezTo>
                  <a:pt x="9696" y="342"/>
                  <a:pt x="9979" y="816"/>
                  <a:pt x="10156" y="1656"/>
                </a:cubicBezTo>
                <a:cubicBezTo>
                  <a:pt x="10352" y="2576"/>
                  <a:pt x="10434" y="3917"/>
                  <a:pt x="10434" y="5466"/>
                </a:cubicBezTo>
                <a:cubicBezTo>
                  <a:pt x="10434" y="6753"/>
                  <a:pt x="10376" y="7884"/>
                  <a:pt x="10257" y="8803"/>
                </a:cubicBezTo>
                <a:moveTo>
                  <a:pt x="8648" y="8830"/>
                </a:moveTo>
                <a:lnTo>
                  <a:pt x="8935" y="8830"/>
                </a:lnTo>
                <a:cubicBezTo>
                  <a:pt x="9165" y="8830"/>
                  <a:pt x="9371" y="8593"/>
                  <a:pt x="9510" y="7884"/>
                </a:cubicBezTo>
                <a:cubicBezTo>
                  <a:pt x="9620" y="7333"/>
                  <a:pt x="9692" y="6439"/>
                  <a:pt x="9692" y="5493"/>
                </a:cubicBezTo>
                <a:cubicBezTo>
                  <a:pt x="9692" y="4889"/>
                  <a:pt x="9663" y="4336"/>
                  <a:pt x="9596" y="3969"/>
                </a:cubicBezTo>
                <a:cubicBezTo>
                  <a:pt x="9519" y="3549"/>
                  <a:pt x="9400" y="3312"/>
                  <a:pt x="9198" y="3312"/>
                </a:cubicBezTo>
                <a:lnTo>
                  <a:pt x="8825" y="3312"/>
                </a:lnTo>
                <a:lnTo>
                  <a:pt x="8648" y="8830"/>
                </a:lnTo>
                <a:close/>
                <a:moveTo>
                  <a:pt x="12885" y="11169"/>
                </a:moveTo>
                <a:cubicBezTo>
                  <a:pt x="12828" y="12929"/>
                  <a:pt x="12746" y="13874"/>
                  <a:pt x="12651" y="14453"/>
                </a:cubicBezTo>
                <a:cubicBezTo>
                  <a:pt x="12555" y="15031"/>
                  <a:pt x="12387" y="15557"/>
                  <a:pt x="12134" y="15557"/>
                </a:cubicBezTo>
                <a:cubicBezTo>
                  <a:pt x="11928" y="15557"/>
                  <a:pt x="11779" y="15215"/>
                  <a:pt x="11688" y="14558"/>
                </a:cubicBezTo>
                <a:cubicBezTo>
                  <a:pt x="11612" y="14007"/>
                  <a:pt x="11588" y="13323"/>
                  <a:pt x="11588" y="12640"/>
                </a:cubicBezTo>
                <a:cubicBezTo>
                  <a:pt x="11588" y="12088"/>
                  <a:pt x="11602" y="11536"/>
                  <a:pt x="11621" y="10906"/>
                </a:cubicBezTo>
                <a:lnTo>
                  <a:pt x="11961" y="342"/>
                </a:lnTo>
                <a:lnTo>
                  <a:pt x="11229" y="342"/>
                </a:lnTo>
                <a:lnTo>
                  <a:pt x="10922" y="9855"/>
                </a:lnTo>
                <a:cubicBezTo>
                  <a:pt x="10884" y="11064"/>
                  <a:pt x="10865" y="12035"/>
                  <a:pt x="10865" y="12798"/>
                </a:cubicBezTo>
                <a:cubicBezTo>
                  <a:pt x="10865" y="14558"/>
                  <a:pt x="10970" y="16057"/>
                  <a:pt x="11190" y="17108"/>
                </a:cubicBezTo>
                <a:cubicBezTo>
                  <a:pt x="11415" y="18185"/>
                  <a:pt x="11741" y="18684"/>
                  <a:pt x="12114" y="18684"/>
                </a:cubicBezTo>
                <a:cubicBezTo>
                  <a:pt x="12454" y="18684"/>
                  <a:pt x="12809" y="18263"/>
                  <a:pt x="13077" y="17029"/>
                </a:cubicBezTo>
                <a:cubicBezTo>
                  <a:pt x="13283" y="16083"/>
                  <a:pt x="13441" y="14664"/>
                  <a:pt x="13513" y="12404"/>
                </a:cubicBezTo>
                <a:lnTo>
                  <a:pt x="13900" y="343"/>
                </a:lnTo>
                <a:lnTo>
                  <a:pt x="13230" y="343"/>
                </a:lnTo>
                <a:lnTo>
                  <a:pt x="12885" y="11169"/>
                </a:lnTo>
                <a:close/>
                <a:moveTo>
                  <a:pt x="14772" y="18316"/>
                </a:moveTo>
                <a:lnTo>
                  <a:pt x="14025" y="18316"/>
                </a:lnTo>
                <a:lnTo>
                  <a:pt x="14600" y="343"/>
                </a:lnTo>
                <a:lnTo>
                  <a:pt x="15644" y="343"/>
                </a:lnTo>
                <a:cubicBezTo>
                  <a:pt x="16084" y="343"/>
                  <a:pt x="16400" y="921"/>
                  <a:pt x="16587" y="1814"/>
                </a:cubicBezTo>
                <a:cubicBezTo>
                  <a:pt x="16735" y="2523"/>
                  <a:pt x="16855" y="3679"/>
                  <a:pt x="16855" y="5518"/>
                </a:cubicBezTo>
                <a:cubicBezTo>
                  <a:pt x="16855" y="7438"/>
                  <a:pt x="16721" y="9066"/>
                  <a:pt x="16524" y="10117"/>
                </a:cubicBezTo>
                <a:cubicBezTo>
                  <a:pt x="16261" y="11536"/>
                  <a:pt x="15859" y="12115"/>
                  <a:pt x="15352" y="12115"/>
                </a:cubicBezTo>
                <a:lnTo>
                  <a:pt x="14968" y="12115"/>
                </a:lnTo>
                <a:lnTo>
                  <a:pt x="14772" y="18316"/>
                </a:lnTo>
                <a:close/>
                <a:moveTo>
                  <a:pt x="15069" y="9039"/>
                </a:moveTo>
                <a:lnTo>
                  <a:pt x="15371" y="9039"/>
                </a:lnTo>
                <a:cubicBezTo>
                  <a:pt x="15581" y="9039"/>
                  <a:pt x="15759" y="8856"/>
                  <a:pt x="15897" y="8279"/>
                </a:cubicBezTo>
                <a:cubicBezTo>
                  <a:pt x="16046" y="7647"/>
                  <a:pt x="16113" y="6675"/>
                  <a:pt x="16113" y="5676"/>
                </a:cubicBezTo>
                <a:cubicBezTo>
                  <a:pt x="16113" y="4967"/>
                  <a:pt x="16079" y="4468"/>
                  <a:pt x="16027" y="4126"/>
                </a:cubicBezTo>
                <a:cubicBezTo>
                  <a:pt x="15955" y="3654"/>
                  <a:pt x="15821" y="3312"/>
                  <a:pt x="15576" y="3312"/>
                </a:cubicBezTo>
                <a:lnTo>
                  <a:pt x="15251" y="3312"/>
                </a:lnTo>
                <a:lnTo>
                  <a:pt x="15069" y="9039"/>
                </a:lnTo>
                <a:close/>
                <a:moveTo>
                  <a:pt x="18196" y="3312"/>
                </a:moveTo>
                <a:lnTo>
                  <a:pt x="17717" y="18316"/>
                </a:lnTo>
                <a:lnTo>
                  <a:pt x="18464" y="18316"/>
                </a:lnTo>
                <a:lnTo>
                  <a:pt x="18943" y="3312"/>
                </a:lnTo>
                <a:lnTo>
                  <a:pt x="19934" y="3312"/>
                </a:lnTo>
                <a:lnTo>
                  <a:pt x="20087" y="342"/>
                </a:lnTo>
                <a:lnTo>
                  <a:pt x="17276" y="342"/>
                </a:lnTo>
                <a:lnTo>
                  <a:pt x="17180" y="3312"/>
                </a:lnTo>
                <a:lnTo>
                  <a:pt x="18196" y="3312"/>
                </a:lnTo>
                <a:close/>
                <a:moveTo>
                  <a:pt x="21514" y="21600"/>
                </a:moveTo>
                <a:lnTo>
                  <a:pt x="21600" y="19052"/>
                </a:lnTo>
                <a:lnTo>
                  <a:pt x="19546" y="19052"/>
                </a:lnTo>
                <a:lnTo>
                  <a:pt x="19460" y="21600"/>
                </a:lnTo>
                <a:lnTo>
                  <a:pt x="21514" y="21600"/>
                </a:lnTo>
                <a:close/>
                <a:moveTo>
                  <a:pt x="21514" y="21600"/>
                </a:move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21" name="AutoShape 3"/>
          <p:cNvSpPr>
            <a:spLocks noChangeAspect="1"/>
          </p:cNvSpPr>
          <p:nvPr userDrawn="1"/>
        </p:nvSpPr>
        <p:spPr bwMode="auto">
          <a:xfrm>
            <a:off x="6481013" y="476250"/>
            <a:ext cx="2405046" cy="423427"/>
          </a:xfrm>
          <a:custGeom>
            <a:avLst/>
            <a:gdLst>
              <a:gd name="T0" fmla="*/ 2763 w 21600"/>
              <a:gd name="T1" fmla="*/ 2391 h 21600"/>
              <a:gd name="T2" fmla="*/ 2514 w 21600"/>
              <a:gd name="T3" fmla="*/ 15636 h 21600"/>
              <a:gd name="T4" fmla="*/ 0 w 21600"/>
              <a:gd name="T5" fmla="*/ 18316 h 21600"/>
              <a:gd name="T6" fmla="*/ 1547 w 21600"/>
              <a:gd name="T7" fmla="*/ 342 h 21600"/>
              <a:gd name="T8" fmla="*/ 1092 w 21600"/>
              <a:gd name="T9" fmla="*/ 15320 h 21600"/>
              <a:gd name="T10" fmla="*/ 2279 w 21600"/>
              <a:gd name="T11" fmla="*/ 7438 h 21600"/>
              <a:gd name="T12" fmla="*/ 1527 w 21600"/>
              <a:gd name="T13" fmla="*/ 3338 h 21600"/>
              <a:gd name="T14" fmla="*/ 843 w 21600"/>
              <a:gd name="T15" fmla="*/ 15320 h 21600"/>
              <a:gd name="T16" fmla="*/ 4037 w 21600"/>
              <a:gd name="T17" fmla="*/ 18316 h 21600"/>
              <a:gd name="T18" fmla="*/ 3864 w 21600"/>
              <a:gd name="T19" fmla="*/ 342 h 21600"/>
              <a:gd name="T20" fmla="*/ 6076 w 21600"/>
              <a:gd name="T21" fmla="*/ 11011 h 21600"/>
              <a:gd name="T22" fmla="*/ 5818 w 21600"/>
              <a:gd name="T23" fmla="*/ 15531 h 21600"/>
              <a:gd name="T24" fmla="*/ 4717 w 21600"/>
              <a:gd name="T25" fmla="*/ 17606 h 21600"/>
              <a:gd name="T26" fmla="*/ 6843 w 21600"/>
              <a:gd name="T27" fmla="*/ 17186 h 21600"/>
              <a:gd name="T28" fmla="*/ 6555 w 21600"/>
              <a:gd name="T29" fmla="*/ 8015 h 21600"/>
              <a:gd name="T30" fmla="*/ 5789 w 21600"/>
              <a:gd name="T31" fmla="*/ 5071 h 21600"/>
              <a:gd name="T32" fmla="*/ 7163 w 21600"/>
              <a:gd name="T33" fmla="*/ 3837 h 21600"/>
              <a:gd name="T34" fmla="*/ 6407 w 21600"/>
              <a:gd name="T35" fmla="*/ 0 h 21600"/>
              <a:gd name="T36" fmla="*/ 5076 w 21600"/>
              <a:gd name="T37" fmla="*/ 5571 h 21600"/>
              <a:gd name="T38" fmla="*/ 6076 w 21600"/>
              <a:gd name="T39" fmla="*/ 11011 h 21600"/>
              <a:gd name="T40" fmla="*/ 9668 w 21600"/>
              <a:gd name="T41" fmla="*/ 11116 h 21600"/>
              <a:gd name="T42" fmla="*/ 9375 w 21600"/>
              <a:gd name="T43" fmla="*/ 18316 h 21600"/>
              <a:gd name="T44" fmla="*/ 8552 w 21600"/>
              <a:gd name="T45" fmla="*/ 11799 h 21600"/>
              <a:gd name="T46" fmla="*/ 7599 w 21600"/>
              <a:gd name="T47" fmla="*/ 18316 h 21600"/>
              <a:gd name="T48" fmla="*/ 9289 w 21600"/>
              <a:gd name="T49" fmla="*/ 342 h 21600"/>
              <a:gd name="T50" fmla="*/ 10434 w 21600"/>
              <a:gd name="T51" fmla="*/ 5466 h 21600"/>
              <a:gd name="T52" fmla="*/ 8648 w 21600"/>
              <a:gd name="T53" fmla="*/ 8830 h 21600"/>
              <a:gd name="T54" fmla="*/ 9510 w 21600"/>
              <a:gd name="T55" fmla="*/ 7884 h 21600"/>
              <a:gd name="T56" fmla="*/ 9596 w 21600"/>
              <a:gd name="T57" fmla="*/ 3969 h 21600"/>
              <a:gd name="T58" fmla="*/ 8825 w 21600"/>
              <a:gd name="T59" fmla="*/ 3312 h 21600"/>
              <a:gd name="T60" fmla="*/ 12885 w 21600"/>
              <a:gd name="T61" fmla="*/ 11169 h 21600"/>
              <a:gd name="T62" fmla="*/ 12134 w 21600"/>
              <a:gd name="T63" fmla="*/ 15557 h 21600"/>
              <a:gd name="T64" fmla="*/ 11588 w 21600"/>
              <a:gd name="T65" fmla="*/ 12640 h 21600"/>
              <a:gd name="T66" fmla="*/ 11961 w 21600"/>
              <a:gd name="T67" fmla="*/ 342 h 21600"/>
              <a:gd name="T68" fmla="*/ 10922 w 21600"/>
              <a:gd name="T69" fmla="*/ 9855 h 21600"/>
              <a:gd name="T70" fmla="*/ 11190 w 21600"/>
              <a:gd name="T71" fmla="*/ 17108 h 21600"/>
              <a:gd name="T72" fmla="*/ 13077 w 21600"/>
              <a:gd name="T73" fmla="*/ 17029 h 21600"/>
              <a:gd name="T74" fmla="*/ 13900 w 21600"/>
              <a:gd name="T75" fmla="*/ 343 h 21600"/>
              <a:gd name="T76" fmla="*/ 12885 w 21600"/>
              <a:gd name="T77" fmla="*/ 11169 h 21600"/>
              <a:gd name="T78" fmla="*/ 14025 w 21600"/>
              <a:gd name="T79" fmla="*/ 18316 h 21600"/>
              <a:gd name="T80" fmla="*/ 15644 w 21600"/>
              <a:gd name="T81" fmla="*/ 343 h 21600"/>
              <a:gd name="T82" fmla="*/ 16855 w 21600"/>
              <a:gd name="T83" fmla="*/ 5518 h 21600"/>
              <a:gd name="T84" fmla="*/ 15352 w 21600"/>
              <a:gd name="T85" fmla="*/ 12115 h 21600"/>
              <a:gd name="T86" fmla="*/ 14772 w 21600"/>
              <a:gd name="T87" fmla="*/ 18316 h 21600"/>
              <a:gd name="T88" fmla="*/ 15371 w 21600"/>
              <a:gd name="T89" fmla="*/ 9039 h 21600"/>
              <a:gd name="T90" fmla="*/ 16113 w 21600"/>
              <a:gd name="T91" fmla="*/ 5676 h 21600"/>
              <a:gd name="T92" fmla="*/ 15576 w 21600"/>
              <a:gd name="T93" fmla="*/ 3312 h 21600"/>
              <a:gd name="T94" fmla="*/ 15069 w 21600"/>
              <a:gd name="T95" fmla="*/ 9039 h 21600"/>
              <a:gd name="T96" fmla="*/ 17717 w 21600"/>
              <a:gd name="T97" fmla="*/ 18316 h 21600"/>
              <a:gd name="T98" fmla="*/ 18943 w 21600"/>
              <a:gd name="T99" fmla="*/ 3312 h 21600"/>
              <a:gd name="T100" fmla="*/ 20087 w 21600"/>
              <a:gd name="T101" fmla="*/ 342 h 21600"/>
              <a:gd name="T102" fmla="*/ 17180 w 21600"/>
              <a:gd name="T103" fmla="*/ 3312 h 21600"/>
              <a:gd name="T104" fmla="*/ 21514 w 21600"/>
              <a:gd name="T105" fmla="*/ 21600 h 21600"/>
              <a:gd name="T106" fmla="*/ 19546 w 21600"/>
              <a:gd name="T107" fmla="*/ 19052 h 21600"/>
              <a:gd name="T108" fmla="*/ 21514 w 21600"/>
              <a:gd name="T10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0" h="21600">
                <a:moveTo>
                  <a:pt x="1547" y="342"/>
                </a:moveTo>
                <a:cubicBezTo>
                  <a:pt x="2035" y="342"/>
                  <a:pt x="2490" y="815"/>
                  <a:pt x="2763" y="2391"/>
                </a:cubicBezTo>
                <a:cubicBezTo>
                  <a:pt x="2978" y="3627"/>
                  <a:pt x="3050" y="5335"/>
                  <a:pt x="3050" y="7358"/>
                </a:cubicBezTo>
                <a:cubicBezTo>
                  <a:pt x="3050" y="10564"/>
                  <a:pt x="2873" y="13612"/>
                  <a:pt x="2514" y="15636"/>
                </a:cubicBezTo>
                <a:cubicBezTo>
                  <a:pt x="2136" y="17763"/>
                  <a:pt x="1609" y="18316"/>
                  <a:pt x="1015" y="18316"/>
                </a:cubicBezTo>
                <a:lnTo>
                  <a:pt x="0" y="18316"/>
                </a:lnTo>
                <a:lnTo>
                  <a:pt x="575" y="342"/>
                </a:lnTo>
                <a:lnTo>
                  <a:pt x="1547" y="342"/>
                </a:lnTo>
                <a:close/>
                <a:moveTo>
                  <a:pt x="843" y="15320"/>
                </a:moveTo>
                <a:lnTo>
                  <a:pt x="1092" y="15320"/>
                </a:lnTo>
                <a:cubicBezTo>
                  <a:pt x="1499" y="15320"/>
                  <a:pt x="1767" y="14768"/>
                  <a:pt x="1977" y="13113"/>
                </a:cubicBezTo>
                <a:cubicBezTo>
                  <a:pt x="2150" y="11746"/>
                  <a:pt x="2279" y="9670"/>
                  <a:pt x="2279" y="7438"/>
                </a:cubicBezTo>
                <a:cubicBezTo>
                  <a:pt x="2279" y="6070"/>
                  <a:pt x="2231" y="5099"/>
                  <a:pt x="2121" y="4414"/>
                </a:cubicBezTo>
                <a:cubicBezTo>
                  <a:pt x="2006" y="3706"/>
                  <a:pt x="1824" y="3338"/>
                  <a:pt x="1527" y="3338"/>
                </a:cubicBezTo>
                <a:lnTo>
                  <a:pt x="1226" y="3338"/>
                </a:lnTo>
                <a:lnTo>
                  <a:pt x="843" y="15320"/>
                </a:lnTo>
                <a:close/>
                <a:moveTo>
                  <a:pt x="3290" y="18316"/>
                </a:moveTo>
                <a:lnTo>
                  <a:pt x="4037" y="18316"/>
                </a:lnTo>
                <a:lnTo>
                  <a:pt x="4611" y="342"/>
                </a:lnTo>
                <a:lnTo>
                  <a:pt x="3864" y="342"/>
                </a:lnTo>
                <a:lnTo>
                  <a:pt x="3290" y="18316"/>
                </a:lnTo>
                <a:close/>
                <a:moveTo>
                  <a:pt x="6076" y="11011"/>
                </a:moveTo>
                <a:cubicBezTo>
                  <a:pt x="6373" y="11668"/>
                  <a:pt x="6493" y="12298"/>
                  <a:pt x="6493" y="13296"/>
                </a:cubicBezTo>
                <a:cubicBezTo>
                  <a:pt x="6493" y="15084"/>
                  <a:pt x="6124" y="15531"/>
                  <a:pt x="5818" y="15531"/>
                </a:cubicBezTo>
                <a:cubicBezTo>
                  <a:pt x="5502" y="15531"/>
                  <a:pt x="5133" y="15110"/>
                  <a:pt x="4865" y="14558"/>
                </a:cubicBezTo>
                <a:lnTo>
                  <a:pt x="4717" y="17606"/>
                </a:lnTo>
                <a:cubicBezTo>
                  <a:pt x="5085" y="18342"/>
                  <a:pt x="5463" y="18684"/>
                  <a:pt x="5813" y="18684"/>
                </a:cubicBezTo>
                <a:cubicBezTo>
                  <a:pt x="6234" y="18684"/>
                  <a:pt x="6589" y="18185"/>
                  <a:pt x="6843" y="17186"/>
                </a:cubicBezTo>
                <a:cubicBezTo>
                  <a:pt x="7115" y="16109"/>
                  <a:pt x="7221" y="14558"/>
                  <a:pt x="7221" y="12877"/>
                </a:cubicBezTo>
                <a:cubicBezTo>
                  <a:pt x="7221" y="10564"/>
                  <a:pt x="7015" y="9039"/>
                  <a:pt x="6555" y="8015"/>
                </a:cubicBezTo>
                <a:lnTo>
                  <a:pt x="6273" y="7385"/>
                </a:lnTo>
                <a:cubicBezTo>
                  <a:pt x="5894" y="6543"/>
                  <a:pt x="5789" y="5861"/>
                  <a:pt x="5789" y="5071"/>
                </a:cubicBezTo>
                <a:cubicBezTo>
                  <a:pt x="5789" y="3732"/>
                  <a:pt x="6062" y="3154"/>
                  <a:pt x="6407" y="3154"/>
                </a:cubicBezTo>
                <a:cubicBezTo>
                  <a:pt x="6641" y="3154"/>
                  <a:pt x="6905" y="3417"/>
                  <a:pt x="7163" y="3837"/>
                </a:cubicBezTo>
                <a:lnTo>
                  <a:pt x="7350" y="946"/>
                </a:lnTo>
                <a:cubicBezTo>
                  <a:pt x="7024" y="342"/>
                  <a:pt x="6728" y="0"/>
                  <a:pt x="6407" y="0"/>
                </a:cubicBezTo>
                <a:cubicBezTo>
                  <a:pt x="6033" y="0"/>
                  <a:pt x="5703" y="474"/>
                  <a:pt x="5473" y="1340"/>
                </a:cubicBezTo>
                <a:cubicBezTo>
                  <a:pt x="5219" y="2286"/>
                  <a:pt x="5076" y="3759"/>
                  <a:pt x="5076" y="5571"/>
                </a:cubicBezTo>
                <a:cubicBezTo>
                  <a:pt x="5076" y="7832"/>
                  <a:pt x="5301" y="9276"/>
                  <a:pt x="5794" y="10380"/>
                </a:cubicBezTo>
                <a:lnTo>
                  <a:pt x="6076" y="11011"/>
                </a:lnTo>
                <a:close/>
                <a:moveTo>
                  <a:pt x="10257" y="8803"/>
                </a:moveTo>
                <a:cubicBezTo>
                  <a:pt x="10132" y="9749"/>
                  <a:pt x="9931" y="10538"/>
                  <a:pt x="9668" y="11116"/>
                </a:cubicBezTo>
                <a:lnTo>
                  <a:pt x="10175" y="18316"/>
                </a:lnTo>
                <a:lnTo>
                  <a:pt x="9375" y="18316"/>
                </a:lnTo>
                <a:lnTo>
                  <a:pt x="8993" y="11799"/>
                </a:lnTo>
                <a:lnTo>
                  <a:pt x="8552" y="11799"/>
                </a:lnTo>
                <a:lnTo>
                  <a:pt x="8346" y="18316"/>
                </a:lnTo>
                <a:lnTo>
                  <a:pt x="7599" y="18316"/>
                </a:lnTo>
                <a:lnTo>
                  <a:pt x="8174" y="342"/>
                </a:lnTo>
                <a:lnTo>
                  <a:pt x="9289" y="342"/>
                </a:lnTo>
                <a:cubicBezTo>
                  <a:pt x="9696" y="342"/>
                  <a:pt x="9979" y="816"/>
                  <a:pt x="10156" y="1656"/>
                </a:cubicBezTo>
                <a:cubicBezTo>
                  <a:pt x="10352" y="2576"/>
                  <a:pt x="10434" y="3917"/>
                  <a:pt x="10434" y="5466"/>
                </a:cubicBezTo>
                <a:cubicBezTo>
                  <a:pt x="10434" y="6753"/>
                  <a:pt x="10376" y="7884"/>
                  <a:pt x="10257" y="8803"/>
                </a:cubicBezTo>
                <a:moveTo>
                  <a:pt x="8648" y="8830"/>
                </a:moveTo>
                <a:lnTo>
                  <a:pt x="8935" y="8830"/>
                </a:lnTo>
                <a:cubicBezTo>
                  <a:pt x="9165" y="8830"/>
                  <a:pt x="9371" y="8593"/>
                  <a:pt x="9510" y="7884"/>
                </a:cubicBezTo>
                <a:cubicBezTo>
                  <a:pt x="9620" y="7333"/>
                  <a:pt x="9692" y="6439"/>
                  <a:pt x="9692" y="5493"/>
                </a:cubicBezTo>
                <a:cubicBezTo>
                  <a:pt x="9692" y="4889"/>
                  <a:pt x="9663" y="4336"/>
                  <a:pt x="9596" y="3969"/>
                </a:cubicBezTo>
                <a:cubicBezTo>
                  <a:pt x="9519" y="3549"/>
                  <a:pt x="9400" y="3312"/>
                  <a:pt x="9198" y="3312"/>
                </a:cubicBezTo>
                <a:lnTo>
                  <a:pt x="8825" y="3312"/>
                </a:lnTo>
                <a:lnTo>
                  <a:pt x="8648" y="8830"/>
                </a:lnTo>
                <a:close/>
                <a:moveTo>
                  <a:pt x="12885" y="11169"/>
                </a:moveTo>
                <a:cubicBezTo>
                  <a:pt x="12828" y="12929"/>
                  <a:pt x="12746" y="13874"/>
                  <a:pt x="12651" y="14453"/>
                </a:cubicBezTo>
                <a:cubicBezTo>
                  <a:pt x="12555" y="15031"/>
                  <a:pt x="12387" y="15557"/>
                  <a:pt x="12134" y="15557"/>
                </a:cubicBezTo>
                <a:cubicBezTo>
                  <a:pt x="11928" y="15557"/>
                  <a:pt x="11779" y="15215"/>
                  <a:pt x="11688" y="14558"/>
                </a:cubicBezTo>
                <a:cubicBezTo>
                  <a:pt x="11612" y="14007"/>
                  <a:pt x="11588" y="13323"/>
                  <a:pt x="11588" y="12640"/>
                </a:cubicBezTo>
                <a:cubicBezTo>
                  <a:pt x="11588" y="12088"/>
                  <a:pt x="11602" y="11536"/>
                  <a:pt x="11621" y="10906"/>
                </a:cubicBezTo>
                <a:lnTo>
                  <a:pt x="11961" y="342"/>
                </a:lnTo>
                <a:lnTo>
                  <a:pt x="11229" y="342"/>
                </a:lnTo>
                <a:lnTo>
                  <a:pt x="10922" y="9855"/>
                </a:lnTo>
                <a:cubicBezTo>
                  <a:pt x="10884" y="11064"/>
                  <a:pt x="10865" y="12035"/>
                  <a:pt x="10865" y="12798"/>
                </a:cubicBezTo>
                <a:cubicBezTo>
                  <a:pt x="10865" y="14558"/>
                  <a:pt x="10970" y="16057"/>
                  <a:pt x="11190" y="17108"/>
                </a:cubicBezTo>
                <a:cubicBezTo>
                  <a:pt x="11415" y="18185"/>
                  <a:pt x="11741" y="18684"/>
                  <a:pt x="12114" y="18684"/>
                </a:cubicBezTo>
                <a:cubicBezTo>
                  <a:pt x="12454" y="18684"/>
                  <a:pt x="12809" y="18263"/>
                  <a:pt x="13077" y="17029"/>
                </a:cubicBezTo>
                <a:cubicBezTo>
                  <a:pt x="13283" y="16083"/>
                  <a:pt x="13441" y="14664"/>
                  <a:pt x="13513" y="12404"/>
                </a:cubicBezTo>
                <a:lnTo>
                  <a:pt x="13900" y="343"/>
                </a:lnTo>
                <a:lnTo>
                  <a:pt x="13230" y="343"/>
                </a:lnTo>
                <a:lnTo>
                  <a:pt x="12885" y="11169"/>
                </a:lnTo>
                <a:close/>
                <a:moveTo>
                  <a:pt x="14772" y="18316"/>
                </a:moveTo>
                <a:lnTo>
                  <a:pt x="14025" y="18316"/>
                </a:lnTo>
                <a:lnTo>
                  <a:pt x="14600" y="343"/>
                </a:lnTo>
                <a:lnTo>
                  <a:pt x="15644" y="343"/>
                </a:lnTo>
                <a:cubicBezTo>
                  <a:pt x="16084" y="343"/>
                  <a:pt x="16400" y="921"/>
                  <a:pt x="16587" y="1814"/>
                </a:cubicBezTo>
                <a:cubicBezTo>
                  <a:pt x="16735" y="2523"/>
                  <a:pt x="16855" y="3679"/>
                  <a:pt x="16855" y="5518"/>
                </a:cubicBezTo>
                <a:cubicBezTo>
                  <a:pt x="16855" y="7438"/>
                  <a:pt x="16721" y="9066"/>
                  <a:pt x="16524" y="10117"/>
                </a:cubicBezTo>
                <a:cubicBezTo>
                  <a:pt x="16261" y="11536"/>
                  <a:pt x="15859" y="12115"/>
                  <a:pt x="15352" y="12115"/>
                </a:cubicBezTo>
                <a:lnTo>
                  <a:pt x="14968" y="12115"/>
                </a:lnTo>
                <a:lnTo>
                  <a:pt x="14772" y="18316"/>
                </a:lnTo>
                <a:close/>
                <a:moveTo>
                  <a:pt x="15069" y="9039"/>
                </a:moveTo>
                <a:lnTo>
                  <a:pt x="15371" y="9039"/>
                </a:lnTo>
                <a:cubicBezTo>
                  <a:pt x="15581" y="9039"/>
                  <a:pt x="15759" y="8856"/>
                  <a:pt x="15897" y="8279"/>
                </a:cubicBezTo>
                <a:cubicBezTo>
                  <a:pt x="16046" y="7647"/>
                  <a:pt x="16113" y="6675"/>
                  <a:pt x="16113" y="5676"/>
                </a:cubicBezTo>
                <a:cubicBezTo>
                  <a:pt x="16113" y="4967"/>
                  <a:pt x="16079" y="4468"/>
                  <a:pt x="16027" y="4126"/>
                </a:cubicBezTo>
                <a:cubicBezTo>
                  <a:pt x="15955" y="3654"/>
                  <a:pt x="15821" y="3312"/>
                  <a:pt x="15576" y="3312"/>
                </a:cubicBezTo>
                <a:lnTo>
                  <a:pt x="15251" y="3312"/>
                </a:lnTo>
                <a:lnTo>
                  <a:pt x="15069" y="9039"/>
                </a:lnTo>
                <a:close/>
                <a:moveTo>
                  <a:pt x="18196" y="3312"/>
                </a:moveTo>
                <a:lnTo>
                  <a:pt x="17717" y="18316"/>
                </a:lnTo>
                <a:lnTo>
                  <a:pt x="18464" y="18316"/>
                </a:lnTo>
                <a:lnTo>
                  <a:pt x="18943" y="3312"/>
                </a:lnTo>
                <a:lnTo>
                  <a:pt x="19934" y="3312"/>
                </a:lnTo>
                <a:lnTo>
                  <a:pt x="20087" y="342"/>
                </a:lnTo>
                <a:lnTo>
                  <a:pt x="17276" y="342"/>
                </a:lnTo>
                <a:lnTo>
                  <a:pt x="17180" y="3312"/>
                </a:lnTo>
                <a:lnTo>
                  <a:pt x="18196" y="3312"/>
                </a:lnTo>
                <a:close/>
                <a:moveTo>
                  <a:pt x="21514" y="21600"/>
                </a:moveTo>
                <a:lnTo>
                  <a:pt x="21600" y="19052"/>
                </a:lnTo>
                <a:lnTo>
                  <a:pt x="19546" y="19052"/>
                </a:lnTo>
                <a:lnTo>
                  <a:pt x="19460" y="21600"/>
                </a:lnTo>
                <a:lnTo>
                  <a:pt x="21514" y="21600"/>
                </a:lnTo>
                <a:close/>
                <a:moveTo>
                  <a:pt x="21514" y="21600"/>
                </a:moveTo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16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8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17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1" noProof="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</a:t>
              </a:r>
              <a:r>
                <a:rPr lang="en-US" sz="1000" b="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DISRUPT, DELIVER</a:t>
              </a:r>
              <a:endParaRPr lang="en-US" sz="1000" b="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4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20" name="AutoShape 2"/>
          <p:cNvSpPr>
            <a:spLocks/>
          </p:cNvSpPr>
          <p:nvPr userDrawn="1"/>
        </p:nvSpPr>
        <p:spPr bwMode="auto">
          <a:xfrm>
            <a:off x="5521840" y="44450"/>
            <a:ext cx="3578225" cy="711200"/>
          </a:xfrm>
          <a:custGeom>
            <a:avLst/>
            <a:gdLst>
              <a:gd name="T0" fmla="*/ 2849 w 21600"/>
              <a:gd name="T1" fmla="*/ 2083 h 21600"/>
              <a:gd name="T2" fmla="*/ 2593 w 21600"/>
              <a:gd name="T3" fmla="*/ 15539 h 21600"/>
              <a:gd name="T4" fmla="*/ 0 w 21600"/>
              <a:gd name="T5" fmla="*/ 18263 h 21600"/>
              <a:gd name="T6" fmla="*/ 1595 w 21600"/>
              <a:gd name="T7" fmla="*/ 0 h 21600"/>
              <a:gd name="T8" fmla="*/ 1126 w 21600"/>
              <a:gd name="T9" fmla="*/ 15219 h 21600"/>
              <a:gd name="T10" fmla="*/ 2351 w 21600"/>
              <a:gd name="T11" fmla="*/ 7210 h 21600"/>
              <a:gd name="T12" fmla="*/ 1575 w 21600"/>
              <a:gd name="T13" fmla="*/ 3045 h 21600"/>
              <a:gd name="T14" fmla="*/ 869 w 21600"/>
              <a:gd name="T15" fmla="*/ 15219 h 21600"/>
              <a:gd name="T16" fmla="*/ 5541 w 21600"/>
              <a:gd name="T17" fmla="*/ 10574 h 21600"/>
              <a:gd name="T18" fmla="*/ 4484 w 21600"/>
              <a:gd name="T19" fmla="*/ 7450 h 21600"/>
              <a:gd name="T20" fmla="*/ 6079 w 21600"/>
              <a:gd name="T21" fmla="*/ 3018 h 21600"/>
              <a:gd name="T22" fmla="*/ 3956 w 21600"/>
              <a:gd name="T23" fmla="*/ 1 h 21600"/>
              <a:gd name="T24" fmla="*/ 5669 w 21600"/>
              <a:gd name="T25" fmla="*/ 18263 h 21600"/>
              <a:gd name="T26" fmla="*/ 4232 w 21600"/>
              <a:gd name="T27" fmla="*/ 15246 h 21600"/>
              <a:gd name="T28" fmla="*/ 8514 w 21600"/>
              <a:gd name="T29" fmla="*/ 18262 h 21600"/>
              <a:gd name="T30" fmla="*/ 7111 w 21600"/>
              <a:gd name="T31" fmla="*/ 15245 h 21600"/>
              <a:gd name="T32" fmla="*/ 6840 w 21600"/>
              <a:gd name="T33" fmla="*/ 0 h 21600"/>
              <a:gd name="T34" fmla="*/ 8514 w 21600"/>
              <a:gd name="T35" fmla="*/ 18262 h 21600"/>
              <a:gd name="T36" fmla="*/ 9793 w 21600"/>
              <a:gd name="T37" fmla="*/ 18263 h 21600"/>
              <a:gd name="T38" fmla="*/ 9615 w 21600"/>
              <a:gd name="T39" fmla="*/ 0 h 21600"/>
              <a:gd name="T40" fmla="*/ 10830 w 21600"/>
              <a:gd name="T41" fmla="*/ 0 h 21600"/>
              <a:gd name="T42" fmla="*/ 12247 w 21600"/>
              <a:gd name="T43" fmla="*/ 18263 h 21600"/>
              <a:gd name="T44" fmla="*/ 13170 w 21600"/>
              <a:gd name="T45" fmla="*/ 0 h 21600"/>
              <a:gd name="T46" fmla="*/ 11625 w 21600"/>
              <a:gd name="T47" fmla="*/ 0 h 21600"/>
              <a:gd name="T48" fmla="*/ 14790 w 21600"/>
              <a:gd name="T49" fmla="*/ 10574 h 21600"/>
              <a:gd name="T50" fmla="*/ 16054 w 21600"/>
              <a:gd name="T51" fmla="*/ 7450 h 21600"/>
              <a:gd name="T52" fmla="*/ 15037 w 21600"/>
              <a:gd name="T53" fmla="*/ 3018 h 21600"/>
              <a:gd name="T54" fmla="*/ 16647 w 21600"/>
              <a:gd name="T55" fmla="*/ 1 h 21600"/>
              <a:gd name="T56" fmla="*/ 13773 w 21600"/>
              <a:gd name="T57" fmla="*/ 18263 h 21600"/>
              <a:gd name="T58" fmla="*/ 16173 w 21600"/>
              <a:gd name="T59" fmla="*/ 15246 h 21600"/>
              <a:gd name="T60" fmla="*/ 14790 w 21600"/>
              <a:gd name="T61" fmla="*/ 10574 h 21600"/>
              <a:gd name="T62" fmla="*/ 18790 w 21600"/>
              <a:gd name="T63" fmla="*/ 10947 h 21600"/>
              <a:gd name="T64" fmla="*/ 18489 w 21600"/>
              <a:gd name="T65" fmla="*/ 18262 h 21600"/>
              <a:gd name="T66" fmla="*/ 17640 w 21600"/>
              <a:gd name="T67" fmla="*/ 11641 h 21600"/>
              <a:gd name="T68" fmla="*/ 16657 w 21600"/>
              <a:gd name="T69" fmla="*/ 18262 h 21600"/>
              <a:gd name="T70" fmla="*/ 18400 w 21600"/>
              <a:gd name="T71" fmla="*/ 0 h 21600"/>
              <a:gd name="T72" fmla="*/ 19580 w 21600"/>
              <a:gd name="T73" fmla="*/ 5207 h 21600"/>
              <a:gd name="T74" fmla="*/ 17738 w 21600"/>
              <a:gd name="T75" fmla="*/ 8624 h 21600"/>
              <a:gd name="T76" fmla="*/ 18627 w 21600"/>
              <a:gd name="T77" fmla="*/ 7663 h 21600"/>
              <a:gd name="T78" fmla="*/ 18716 w 21600"/>
              <a:gd name="T79" fmla="*/ 3685 h 21600"/>
              <a:gd name="T80" fmla="*/ 17921 w 21600"/>
              <a:gd name="T81" fmla="*/ 3017 h 21600"/>
              <a:gd name="T82" fmla="*/ 21511 w 21600"/>
              <a:gd name="T83" fmla="*/ 21600 h 21600"/>
              <a:gd name="T84" fmla="*/ 19482 w 21600"/>
              <a:gd name="T85" fmla="*/ 19011 h 21600"/>
              <a:gd name="T86" fmla="*/ 21511 w 21600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600" h="21600">
                <a:moveTo>
                  <a:pt x="1595" y="0"/>
                </a:moveTo>
                <a:cubicBezTo>
                  <a:pt x="2099" y="0"/>
                  <a:pt x="2568" y="481"/>
                  <a:pt x="2849" y="2083"/>
                </a:cubicBezTo>
                <a:cubicBezTo>
                  <a:pt x="3072" y="3338"/>
                  <a:pt x="3146" y="5074"/>
                  <a:pt x="3146" y="7129"/>
                </a:cubicBezTo>
                <a:cubicBezTo>
                  <a:pt x="3146" y="10386"/>
                  <a:pt x="2963" y="13484"/>
                  <a:pt x="2593" y="15539"/>
                </a:cubicBezTo>
                <a:cubicBezTo>
                  <a:pt x="2203" y="17702"/>
                  <a:pt x="1659" y="18263"/>
                  <a:pt x="1047" y="18263"/>
                </a:cubicBezTo>
                <a:lnTo>
                  <a:pt x="0" y="18263"/>
                </a:lnTo>
                <a:lnTo>
                  <a:pt x="593" y="0"/>
                </a:lnTo>
                <a:lnTo>
                  <a:pt x="1595" y="0"/>
                </a:lnTo>
                <a:close/>
                <a:moveTo>
                  <a:pt x="869" y="15219"/>
                </a:moveTo>
                <a:lnTo>
                  <a:pt x="1126" y="15219"/>
                </a:lnTo>
                <a:cubicBezTo>
                  <a:pt x="1546" y="15219"/>
                  <a:pt x="1822" y="14659"/>
                  <a:pt x="2039" y="12977"/>
                </a:cubicBezTo>
                <a:cubicBezTo>
                  <a:pt x="2217" y="11588"/>
                  <a:pt x="2351" y="9479"/>
                  <a:pt x="2351" y="7210"/>
                </a:cubicBezTo>
                <a:cubicBezTo>
                  <a:pt x="2351" y="5821"/>
                  <a:pt x="2301" y="4833"/>
                  <a:pt x="2188" y="4138"/>
                </a:cubicBezTo>
                <a:cubicBezTo>
                  <a:pt x="2069" y="3419"/>
                  <a:pt x="1881" y="3045"/>
                  <a:pt x="1575" y="3045"/>
                </a:cubicBezTo>
                <a:lnTo>
                  <a:pt x="1264" y="3045"/>
                </a:lnTo>
                <a:lnTo>
                  <a:pt x="869" y="15219"/>
                </a:lnTo>
                <a:close/>
                <a:moveTo>
                  <a:pt x="4380" y="10574"/>
                </a:moveTo>
                <a:lnTo>
                  <a:pt x="5541" y="10574"/>
                </a:lnTo>
                <a:lnTo>
                  <a:pt x="5644" y="7450"/>
                </a:lnTo>
                <a:lnTo>
                  <a:pt x="4484" y="7450"/>
                </a:lnTo>
                <a:lnTo>
                  <a:pt x="4627" y="3018"/>
                </a:lnTo>
                <a:lnTo>
                  <a:pt x="6079" y="3018"/>
                </a:lnTo>
                <a:lnTo>
                  <a:pt x="6237" y="1"/>
                </a:lnTo>
                <a:lnTo>
                  <a:pt x="3956" y="1"/>
                </a:lnTo>
                <a:lnTo>
                  <a:pt x="3363" y="18263"/>
                </a:lnTo>
                <a:lnTo>
                  <a:pt x="5669" y="18263"/>
                </a:lnTo>
                <a:lnTo>
                  <a:pt x="5763" y="15246"/>
                </a:lnTo>
                <a:lnTo>
                  <a:pt x="4232" y="15246"/>
                </a:lnTo>
                <a:lnTo>
                  <a:pt x="4380" y="10574"/>
                </a:lnTo>
                <a:close/>
                <a:moveTo>
                  <a:pt x="8514" y="18262"/>
                </a:moveTo>
                <a:lnTo>
                  <a:pt x="8607" y="15245"/>
                </a:lnTo>
                <a:lnTo>
                  <a:pt x="7111" y="15245"/>
                </a:lnTo>
                <a:lnTo>
                  <a:pt x="7610" y="0"/>
                </a:lnTo>
                <a:lnTo>
                  <a:pt x="6840" y="0"/>
                </a:lnTo>
                <a:lnTo>
                  <a:pt x="6247" y="18262"/>
                </a:lnTo>
                <a:lnTo>
                  <a:pt x="8514" y="18262"/>
                </a:lnTo>
                <a:close/>
                <a:moveTo>
                  <a:pt x="9022" y="18263"/>
                </a:moveTo>
                <a:lnTo>
                  <a:pt x="9793" y="18263"/>
                </a:lnTo>
                <a:lnTo>
                  <a:pt x="10385" y="0"/>
                </a:lnTo>
                <a:lnTo>
                  <a:pt x="9615" y="0"/>
                </a:lnTo>
                <a:lnTo>
                  <a:pt x="9022" y="18263"/>
                </a:lnTo>
                <a:close/>
                <a:moveTo>
                  <a:pt x="10830" y="0"/>
                </a:moveTo>
                <a:lnTo>
                  <a:pt x="11412" y="18263"/>
                </a:lnTo>
                <a:lnTo>
                  <a:pt x="12247" y="18263"/>
                </a:lnTo>
                <a:lnTo>
                  <a:pt x="13961" y="0"/>
                </a:lnTo>
                <a:lnTo>
                  <a:pt x="13170" y="0"/>
                </a:lnTo>
                <a:lnTo>
                  <a:pt x="11995" y="13457"/>
                </a:lnTo>
                <a:lnTo>
                  <a:pt x="11625" y="0"/>
                </a:lnTo>
                <a:lnTo>
                  <a:pt x="10830" y="0"/>
                </a:lnTo>
                <a:close/>
                <a:moveTo>
                  <a:pt x="14790" y="10574"/>
                </a:moveTo>
                <a:lnTo>
                  <a:pt x="15951" y="10574"/>
                </a:lnTo>
                <a:lnTo>
                  <a:pt x="16054" y="7450"/>
                </a:lnTo>
                <a:lnTo>
                  <a:pt x="14894" y="7450"/>
                </a:lnTo>
                <a:lnTo>
                  <a:pt x="15037" y="3018"/>
                </a:lnTo>
                <a:lnTo>
                  <a:pt x="16489" y="3018"/>
                </a:lnTo>
                <a:lnTo>
                  <a:pt x="16647" y="1"/>
                </a:lnTo>
                <a:lnTo>
                  <a:pt x="14365" y="1"/>
                </a:lnTo>
                <a:lnTo>
                  <a:pt x="13773" y="18263"/>
                </a:lnTo>
                <a:lnTo>
                  <a:pt x="16079" y="18263"/>
                </a:lnTo>
                <a:lnTo>
                  <a:pt x="16173" y="15246"/>
                </a:lnTo>
                <a:lnTo>
                  <a:pt x="14642" y="15246"/>
                </a:lnTo>
                <a:lnTo>
                  <a:pt x="14790" y="10574"/>
                </a:lnTo>
                <a:close/>
                <a:moveTo>
                  <a:pt x="19397" y="8597"/>
                </a:moveTo>
                <a:cubicBezTo>
                  <a:pt x="19269" y="9559"/>
                  <a:pt x="19062" y="10360"/>
                  <a:pt x="18790" y="10947"/>
                </a:cubicBezTo>
                <a:lnTo>
                  <a:pt x="19314" y="18262"/>
                </a:lnTo>
                <a:lnTo>
                  <a:pt x="18489" y="18262"/>
                </a:lnTo>
                <a:lnTo>
                  <a:pt x="18094" y="11641"/>
                </a:lnTo>
                <a:lnTo>
                  <a:pt x="17640" y="11641"/>
                </a:lnTo>
                <a:lnTo>
                  <a:pt x="17427" y="18262"/>
                </a:lnTo>
                <a:lnTo>
                  <a:pt x="16657" y="18262"/>
                </a:lnTo>
                <a:lnTo>
                  <a:pt x="17249" y="0"/>
                </a:lnTo>
                <a:lnTo>
                  <a:pt x="18400" y="0"/>
                </a:lnTo>
                <a:cubicBezTo>
                  <a:pt x="18820" y="0"/>
                  <a:pt x="19111" y="481"/>
                  <a:pt x="19294" y="1336"/>
                </a:cubicBezTo>
                <a:cubicBezTo>
                  <a:pt x="19496" y="2269"/>
                  <a:pt x="19580" y="3631"/>
                  <a:pt x="19580" y="5207"/>
                </a:cubicBezTo>
                <a:cubicBezTo>
                  <a:pt x="19580" y="6514"/>
                  <a:pt x="19521" y="7663"/>
                  <a:pt x="19397" y="8597"/>
                </a:cubicBezTo>
                <a:moveTo>
                  <a:pt x="17738" y="8624"/>
                </a:moveTo>
                <a:lnTo>
                  <a:pt x="18035" y="8624"/>
                </a:lnTo>
                <a:cubicBezTo>
                  <a:pt x="18272" y="8624"/>
                  <a:pt x="18484" y="8383"/>
                  <a:pt x="18627" y="7663"/>
                </a:cubicBezTo>
                <a:cubicBezTo>
                  <a:pt x="18741" y="7103"/>
                  <a:pt x="18815" y="6195"/>
                  <a:pt x="18815" y="5233"/>
                </a:cubicBezTo>
                <a:cubicBezTo>
                  <a:pt x="18815" y="4619"/>
                  <a:pt x="18785" y="4059"/>
                  <a:pt x="18716" y="3685"/>
                </a:cubicBezTo>
                <a:cubicBezTo>
                  <a:pt x="18637" y="3258"/>
                  <a:pt x="18514" y="3017"/>
                  <a:pt x="18306" y="3017"/>
                </a:cubicBezTo>
                <a:lnTo>
                  <a:pt x="17921" y="3017"/>
                </a:lnTo>
                <a:lnTo>
                  <a:pt x="17738" y="8624"/>
                </a:lnTo>
                <a:close/>
                <a:moveTo>
                  <a:pt x="21511" y="21600"/>
                </a:moveTo>
                <a:lnTo>
                  <a:pt x="21600" y="19011"/>
                </a:lnTo>
                <a:lnTo>
                  <a:pt x="19482" y="19011"/>
                </a:lnTo>
                <a:lnTo>
                  <a:pt x="19393" y="21600"/>
                </a:lnTo>
                <a:lnTo>
                  <a:pt x="21511" y="21600"/>
                </a:lnTo>
                <a:close/>
                <a:moveTo>
                  <a:pt x="21511" y="21600"/>
                </a:move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21" name="AutoShape 2"/>
          <p:cNvSpPr>
            <a:spLocks noChangeAspect="1"/>
          </p:cNvSpPr>
          <p:nvPr userDrawn="1"/>
        </p:nvSpPr>
        <p:spPr bwMode="auto">
          <a:xfrm>
            <a:off x="6502358" y="476250"/>
            <a:ext cx="2383701" cy="423427"/>
          </a:xfrm>
          <a:custGeom>
            <a:avLst/>
            <a:gdLst>
              <a:gd name="T0" fmla="*/ 2849 w 21600"/>
              <a:gd name="T1" fmla="*/ 2083 h 21600"/>
              <a:gd name="T2" fmla="*/ 2593 w 21600"/>
              <a:gd name="T3" fmla="*/ 15539 h 21600"/>
              <a:gd name="T4" fmla="*/ 0 w 21600"/>
              <a:gd name="T5" fmla="*/ 18263 h 21600"/>
              <a:gd name="T6" fmla="*/ 1595 w 21600"/>
              <a:gd name="T7" fmla="*/ 0 h 21600"/>
              <a:gd name="T8" fmla="*/ 1126 w 21600"/>
              <a:gd name="T9" fmla="*/ 15219 h 21600"/>
              <a:gd name="T10" fmla="*/ 2351 w 21600"/>
              <a:gd name="T11" fmla="*/ 7210 h 21600"/>
              <a:gd name="T12" fmla="*/ 1575 w 21600"/>
              <a:gd name="T13" fmla="*/ 3045 h 21600"/>
              <a:gd name="T14" fmla="*/ 869 w 21600"/>
              <a:gd name="T15" fmla="*/ 15219 h 21600"/>
              <a:gd name="T16" fmla="*/ 5541 w 21600"/>
              <a:gd name="T17" fmla="*/ 10574 h 21600"/>
              <a:gd name="T18" fmla="*/ 4484 w 21600"/>
              <a:gd name="T19" fmla="*/ 7450 h 21600"/>
              <a:gd name="T20" fmla="*/ 6079 w 21600"/>
              <a:gd name="T21" fmla="*/ 3018 h 21600"/>
              <a:gd name="T22" fmla="*/ 3956 w 21600"/>
              <a:gd name="T23" fmla="*/ 1 h 21600"/>
              <a:gd name="T24" fmla="*/ 5669 w 21600"/>
              <a:gd name="T25" fmla="*/ 18263 h 21600"/>
              <a:gd name="T26" fmla="*/ 4232 w 21600"/>
              <a:gd name="T27" fmla="*/ 15246 h 21600"/>
              <a:gd name="T28" fmla="*/ 8514 w 21600"/>
              <a:gd name="T29" fmla="*/ 18262 h 21600"/>
              <a:gd name="T30" fmla="*/ 7111 w 21600"/>
              <a:gd name="T31" fmla="*/ 15245 h 21600"/>
              <a:gd name="T32" fmla="*/ 6840 w 21600"/>
              <a:gd name="T33" fmla="*/ 0 h 21600"/>
              <a:gd name="T34" fmla="*/ 8514 w 21600"/>
              <a:gd name="T35" fmla="*/ 18262 h 21600"/>
              <a:gd name="T36" fmla="*/ 9793 w 21600"/>
              <a:gd name="T37" fmla="*/ 18263 h 21600"/>
              <a:gd name="T38" fmla="*/ 9615 w 21600"/>
              <a:gd name="T39" fmla="*/ 0 h 21600"/>
              <a:gd name="T40" fmla="*/ 10830 w 21600"/>
              <a:gd name="T41" fmla="*/ 0 h 21600"/>
              <a:gd name="T42" fmla="*/ 12247 w 21600"/>
              <a:gd name="T43" fmla="*/ 18263 h 21600"/>
              <a:gd name="T44" fmla="*/ 13170 w 21600"/>
              <a:gd name="T45" fmla="*/ 0 h 21600"/>
              <a:gd name="T46" fmla="*/ 11625 w 21600"/>
              <a:gd name="T47" fmla="*/ 0 h 21600"/>
              <a:gd name="T48" fmla="*/ 14790 w 21600"/>
              <a:gd name="T49" fmla="*/ 10574 h 21600"/>
              <a:gd name="T50" fmla="*/ 16054 w 21600"/>
              <a:gd name="T51" fmla="*/ 7450 h 21600"/>
              <a:gd name="T52" fmla="*/ 15037 w 21600"/>
              <a:gd name="T53" fmla="*/ 3018 h 21600"/>
              <a:gd name="T54" fmla="*/ 16647 w 21600"/>
              <a:gd name="T55" fmla="*/ 1 h 21600"/>
              <a:gd name="T56" fmla="*/ 13773 w 21600"/>
              <a:gd name="T57" fmla="*/ 18263 h 21600"/>
              <a:gd name="T58" fmla="*/ 16173 w 21600"/>
              <a:gd name="T59" fmla="*/ 15246 h 21600"/>
              <a:gd name="T60" fmla="*/ 14790 w 21600"/>
              <a:gd name="T61" fmla="*/ 10574 h 21600"/>
              <a:gd name="T62" fmla="*/ 18790 w 21600"/>
              <a:gd name="T63" fmla="*/ 10947 h 21600"/>
              <a:gd name="T64" fmla="*/ 18489 w 21600"/>
              <a:gd name="T65" fmla="*/ 18262 h 21600"/>
              <a:gd name="T66" fmla="*/ 17640 w 21600"/>
              <a:gd name="T67" fmla="*/ 11641 h 21600"/>
              <a:gd name="T68" fmla="*/ 16657 w 21600"/>
              <a:gd name="T69" fmla="*/ 18262 h 21600"/>
              <a:gd name="T70" fmla="*/ 18400 w 21600"/>
              <a:gd name="T71" fmla="*/ 0 h 21600"/>
              <a:gd name="T72" fmla="*/ 19580 w 21600"/>
              <a:gd name="T73" fmla="*/ 5207 h 21600"/>
              <a:gd name="T74" fmla="*/ 17738 w 21600"/>
              <a:gd name="T75" fmla="*/ 8624 h 21600"/>
              <a:gd name="T76" fmla="*/ 18627 w 21600"/>
              <a:gd name="T77" fmla="*/ 7663 h 21600"/>
              <a:gd name="T78" fmla="*/ 18716 w 21600"/>
              <a:gd name="T79" fmla="*/ 3685 h 21600"/>
              <a:gd name="T80" fmla="*/ 17921 w 21600"/>
              <a:gd name="T81" fmla="*/ 3017 h 21600"/>
              <a:gd name="T82" fmla="*/ 21511 w 21600"/>
              <a:gd name="T83" fmla="*/ 21600 h 21600"/>
              <a:gd name="T84" fmla="*/ 19482 w 21600"/>
              <a:gd name="T85" fmla="*/ 19011 h 21600"/>
              <a:gd name="T86" fmla="*/ 21511 w 21600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600" h="21600">
                <a:moveTo>
                  <a:pt x="1595" y="0"/>
                </a:moveTo>
                <a:cubicBezTo>
                  <a:pt x="2099" y="0"/>
                  <a:pt x="2568" y="481"/>
                  <a:pt x="2849" y="2083"/>
                </a:cubicBezTo>
                <a:cubicBezTo>
                  <a:pt x="3072" y="3338"/>
                  <a:pt x="3146" y="5074"/>
                  <a:pt x="3146" y="7129"/>
                </a:cubicBezTo>
                <a:cubicBezTo>
                  <a:pt x="3146" y="10386"/>
                  <a:pt x="2963" y="13484"/>
                  <a:pt x="2593" y="15539"/>
                </a:cubicBezTo>
                <a:cubicBezTo>
                  <a:pt x="2203" y="17702"/>
                  <a:pt x="1659" y="18263"/>
                  <a:pt x="1047" y="18263"/>
                </a:cubicBezTo>
                <a:lnTo>
                  <a:pt x="0" y="18263"/>
                </a:lnTo>
                <a:lnTo>
                  <a:pt x="593" y="0"/>
                </a:lnTo>
                <a:lnTo>
                  <a:pt x="1595" y="0"/>
                </a:lnTo>
                <a:close/>
                <a:moveTo>
                  <a:pt x="869" y="15219"/>
                </a:moveTo>
                <a:lnTo>
                  <a:pt x="1126" y="15219"/>
                </a:lnTo>
                <a:cubicBezTo>
                  <a:pt x="1546" y="15219"/>
                  <a:pt x="1822" y="14659"/>
                  <a:pt x="2039" y="12977"/>
                </a:cubicBezTo>
                <a:cubicBezTo>
                  <a:pt x="2217" y="11588"/>
                  <a:pt x="2351" y="9479"/>
                  <a:pt x="2351" y="7210"/>
                </a:cubicBezTo>
                <a:cubicBezTo>
                  <a:pt x="2351" y="5821"/>
                  <a:pt x="2301" y="4833"/>
                  <a:pt x="2188" y="4138"/>
                </a:cubicBezTo>
                <a:cubicBezTo>
                  <a:pt x="2069" y="3419"/>
                  <a:pt x="1881" y="3045"/>
                  <a:pt x="1575" y="3045"/>
                </a:cubicBezTo>
                <a:lnTo>
                  <a:pt x="1264" y="3045"/>
                </a:lnTo>
                <a:lnTo>
                  <a:pt x="869" y="15219"/>
                </a:lnTo>
                <a:close/>
                <a:moveTo>
                  <a:pt x="4380" y="10574"/>
                </a:moveTo>
                <a:lnTo>
                  <a:pt x="5541" y="10574"/>
                </a:lnTo>
                <a:lnTo>
                  <a:pt x="5644" y="7450"/>
                </a:lnTo>
                <a:lnTo>
                  <a:pt x="4484" y="7450"/>
                </a:lnTo>
                <a:lnTo>
                  <a:pt x="4627" y="3018"/>
                </a:lnTo>
                <a:lnTo>
                  <a:pt x="6079" y="3018"/>
                </a:lnTo>
                <a:lnTo>
                  <a:pt x="6237" y="1"/>
                </a:lnTo>
                <a:lnTo>
                  <a:pt x="3956" y="1"/>
                </a:lnTo>
                <a:lnTo>
                  <a:pt x="3363" y="18263"/>
                </a:lnTo>
                <a:lnTo>
                  <a:pt x="5669" y="18263"/>
                </a:lnTo>
                <a:lnTo>
                  <a:pt x="5763" y="15246"/>
                </a:lnTo>
                <a:lnTo>
                  <a:pt x="4232" y="15246"/>
                </a:lnTo>
                <a:lnTo>
                  <a:pt x="4380" y="10574"/>
                </a:lnTo>
                <a:close/>
                <a:moveTo>
                  <a:pt x="8514" y="18262"/>
                </a:moveTo>
                <a:lnTo>
                  <a:pt x="8607" y="15245"/>
                </a:lnTo>
                <a:lnTo>
                  <a:pt x="7111" y="15245"/>
                </a:lnTo>
                <a:lnTo>
                  <a:pt x="7610" y="0"/>
                </a:lnTo>
                <a:lnTo>
                  <a:pt x="6840" y="0"/>
                </a:lnTo>
                <a:lnTo>
                  <a:pt x="6247" y="18262"/>
                </a:lnTo>
                <a:lnTo>
                  <a:pt x="8514" y="18262"/>
                </a:lnTo>
                <a:close/>
                <a:moveTo>
                  <a:pt x="9022" y="18263"/>
                </a:moveTo>
                <a:lnTo>
                  <a:pt x="9793" y="18263"/>
                </a:lnTo>
                <a:lnTo>
                  <a:pt x="10385" y="0"/>
                </a:lnTo>
                <a:lnTo>
                  <a:pt x="9615" y="0"/>
                </a:lnTo>
                <a:lnTo>
                  <a:pt x="9022" y="18263"/>
                </a:lnTo>
                <a:close/>
                <a:moveTo>
                  <a:pt x="10830" y="0"/>
                </a:moveTo>
                <a:lnTo>
                  <a:pt x="11412" y="18263"/>
                </a:lnTo>
                <a:lnTo>
                  <a:pt x="12247" y="18263"/>
                </a:lnTo>
                <a:lnTo>
                  <a:pt x="13961" y="0"/>
                </a:lnTo>
                <a:lnTo>
                  <a:pt x="13170" y="0"/>
                </a:lnTo>
                <a:lnTo>
                  <a:pt x="11995" y="13457"/>
                </a:lnTo>
                <a:lnTo>
                  <a:pt x="11625" y="0"/>
                </a:lnTo>
                <a:lnTo>
                  <a:pt x="10830" y="0"/>
                </a:lnTo>
                <a:close/>
                <a:moveTo>
                  <a:pt x="14790" y="10574"/>
                </a:moveTo>
                <a:lnTo>
                  <a:pt x="15951" y="10574"/>
                </a:lnTo>
                <a:lnTo>
                  <a:pt x="16054" y="7450"/>
                </a:lnTo>
                <a:lnTo>
                  <a:pt x="14894" y="7450"/>
                </a:lnTo>
                <a:lnTo>
                  <a:pt x="15037" y="3018"/>
                </a:lnTo>
                <a:lnTo>
                  <a:pt x="16489" y="3018"/>
                </a:lnTo>
                <a:lnTo>
                  <a:pt x="16647" y="1"/>
                </a:lnTo>
                <a:lnTo>
                  <a:pt x="14365" y="1"/>
                </a:lnTo>
                <a:lnTo>
                  <a:pt x="13773" y="18263"/>
                </a:lnTo>
                <a:lnTo>
                  <a:pt x="16079" y="18263"/>
                </a:lnTo>
                <a:lnTo>
                  <a:pt x="16173" y="15246"/>
                </a:lnTo>
                <a:lnTo>
                  <a:pt x="14642" y="15246"/>
                </a:lnTo>
                <a:lnTo>
                  <a:pt x="14790" y="10574"/>
                </a:lnTo>
                <a:close/>
                <a:moveTo>
                  <a:pt x="19397" y="8597"/>
                </a:moveTo>
                <a:cubicBezTo>
                  <a:pt x="19269" y="9559"/>
                  <a:pt x="19062" y="10360"/>
                  <a:pt x="18790" y="10947"/>
                </a:cubicBezTo>
                <a:lnTo>
                  <a:pt x="19314" y="18262"/>
                </a:lnTo>
                <a:lnTo>
                  <a:pt x="18489" y="18262"/>
                </a:lnTo>
                <a:lnTo>
                  <a:pt x="18094" y="11641"/>
                </a:lnTo>
                <a:lnTo>
                  <a:pt x="17640" y="11641"/>
                </a:lnTo>
                <a:lnTo>
                  <a:pt x="17427" y="18262"/>
                </a:lnTo>
                <a:lnTo>
                  <a:pt x="16657" y="18262"/>
                </a:lnTo>
                <a:lnTo>
                  <a:pt x="17249" y="0"/>
                </a:lnTo>
                <a:lnTo>
                  <a:pt x="18400" y="0"/>
                </a:lnTo>
                <a:cubicBezTo>
                  <a:pt x="18820" y="0"/>
                  <a:pt x="19111" y="481"/>
                  <a:pt x="19294" y="1336"/>
                </a:cubicBezTo>
                <a:cubicBezTo>
                  <a:pt x="19496" y="2269"/>
                  <a:pt x="19580" y="3631"/>
                  <a:pt x="19580" y="5207"/>
                </a:cubicBezTo>
                <a:cubicBezTo>
                  <a:pt x="19580" y="6514"/>
                  <a:pt x="19521" y="7663"/>
                  <a:pt x="19397" y="8597"/>
                </a:cubicBezTo>
                <a:moveTo>
                  <a:pt x="17738" y="8624"/>
                </a:moveTo>
                <a:lnTo>
                  <a:pt x="18035" y="8624"/>
                </a:lnTo>
                <a:cubicBezTo>
                  <a:pt x="18272" y="8624"/>
                  <a:pt x="18484" y="8383"/>
                  <a:pt x="18627" y="7663"/>
                </a:cubicBezTo>
                <a:cubicBezTo>
                  <a:pt x="18741" y="7103"/>
                  <a:pt x="18815" y="6195"/>
                  <a:pt x="18815" y="5233"/>
                </a:cubicBezTo>
                <a:cubicBezTo>
                  <a:pt x="18815" y="4619"/>
                  <a:pt x="18785" y="4059"/>
                  <a:pt x="18716" y="3685"/>
                </a:cubicBezTo>
                <a:cubicBezTo>
                  <a:pt x="18637" y="3258"/>
                  <a:pt x="18514" y="3017"/>
                  <a:pt x="18306" y="3017"/>
                </a:cubicBezTo>
                <a:lnTo>
                  <a:pt x="17921" y="3017"/>
                </a:lnTo>
                <a:lnTo>
                  <a:pt x="17738" y="8624"/>
                </a:lnTo>
                <a:close/>
                <a:moveTo>
                  <a:pt x="21511" y="21600"/>
                </a:moveTo>
                <a:lnTo>
                  <a:pt x="21600" y="19011"/>
                </a:lnTo>
                <a:lnTo>
                  <a:pt x="19482" y="19011"/>
                </a:lnTo>
                <a:lnTo>
                  <a:pt x="19393" y="21600"/>
                </a:lnTo>
                <a:lnTo>
                  <a:pt x="21511" y="21600"/>
                </a:lnTo>
                <a:close/>
                <a:moveTo>
                  <a:pt x="21511" y="21600"/>
                </a:moveTo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22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24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2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1" noProof="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</a:t>
              </a:r>
              <a:r>
                <a:rPr lang="en-US" sz="1000" b="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DISRUPT, DELIVER</a:t>
              </a:r>
              <a:endParaRPr lang="en-US" sz="1000" b="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3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 userDrawn="1"/>
        </p:nvGrpSpPr>
        <p:grpSpPr bwMode="auto">
          <a:xfrm>
            <a:off x="7630258" y="6437314"/>
            <a:ext cx="1129811" cy="231775"/>
            <a:chOff x="0" y="0"/>
            <a:chExt cx="591" cy="111"/>
          </a:xfrm>
        </p:grpSpPr>
        <p:sp>
          <p:nvSpPr>
            <p:cNvPr id="2056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2057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9826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4" y="645537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 userDrawn="1"/>
        </p:nvGrpSpPr>
        <p:grpSpPr>
          <a:xfrm>
            <a:off x="68592" y="6424152"/>
            <a:ext cx="2103461" cy="419839"/>
            <a:chOff x="68592" y="6424152"/>
            <a:chExt cx="2103461" cy="419839"/>
          </a:xfrm>
        </p:grpSpPr>
        <p:grpSp>
          <p:nvGrpSpPr>
            <p:cNvPr id="16" name="Group 5"/>
            <p:cNvGrpSpPr>
              <a:grpSpLocks/>
            </p:cNvGrpSpPr>
            <p:nvPr userDrawn="1"/>
          </p:nvGrpSpPr>
          <p:grpSpPr bwMode="auto">
            <a:xfrm>
              <a:off x="152926" y="6424152"/>
              <a:ext cx="938213" cy="177800"/>
              <a:chOff x="0" y="0"/>
              <a:chExt cx="591" cy="111"/>
            </a:xfrm>
          </p:grpSpPr>
          <p:sp>
            <p:nvSpPr>
              <p:cNvPr id="17" name="AutoShape 3"/>
              <p:cNvSpPr>
                <a:spLocks/>
              </p:cNvSpPr>
              <p:nvPr/>
            </p:nvSpPr>
            <p:spPr bwMode="auto">
              <a:xfrm>
                <a:off x="0" y="0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600"/>
                  <a:gd name="T154" fmla="*/ 0 h 21600"/>
                  <a:gd name="T155" fmla="*/ 21600 w 21600"/>
                  <a:gd name="T156" fmla="*/ 21600 h 216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119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4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22 CuadroTexto"/>
            <p:cNvSpPr txBox="1"/>
            <p:nvPr userDrawn="1"/>
          </p:nvSpPr>
          <p:spPr>
            <a:xfrm>
              <a:off x="68592" y="6597770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00" i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598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8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56039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71440" y="57152"/>
            <a:ext cx="84544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título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457200" y="1600200"/>
            <a:ext cx="8229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marL="361950" lvl="1" indent="-177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marL="546100" lvl="2" indent="-190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</a:pPr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marL="717550" lvl="3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-"/>
            </a:pPr>
            <a:r>
              <a:rPr lang="en-US" dirty="0" smtClean="0"/>
              <a:t>A</a:t>
            </a:r>
          </a:p>
          <a:p>
            <a:pPr marL="901700" lvl="4" indent="-190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Char char="»"/>
            </a:pPr>
            <a:r>
              <a:rPr lang="en-US" dirty="0" smtClean="0"/>
              <a:t>s</a:t>
            </a:r>
          </a:p>
        </p:txBody>
      </p:sp>
      <p:sp>
        <p:nvSpPr>
          <p:cNvPr id="13" name="AutoShape 10"/>
          <p:cNvSpPr>
            <a:spLocks/>
          </p:cNvSpPr>
          <p:nvPr userDrawn="1"/>
        </p:nvSpPr>
        <p:spPr bwMode="auto">
          <a:xfrm>
            <a:off x="4343400" y="6494463"/>
            <a:ext cx="457200" cy="254000"/>
          </a:xfrm>
          <a:prstGeom prst="roundRect">
            <a:avLst>
              <a:gd name="adj" fmla="val 50000"/>
            </a:avLst>
          </a:prstGeom>
          <a:noFill/>
          <a:ln w="19050" cap="rnd">
            <a:noFill/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</p:txBody>
      </p:sp>
      <p:sp>
        <p:nvSpPr>
          <p:cNvPr id="15" name="Rectangle 3"/>
          <p:cNvSpPr>
            <a:spLocks/>
          </p:cNvSpPr>
          <p:nvPr userDrawn="1"/>
        </p:nvSpPr>
        <p:spPr bwMode="auto">
          <a:xfrm>
            <a:off x="4449763" y="6528427"/>
            <a:ext cx="244475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6474E85-4A54-4D35-997A-70FA60FDD3BE}" type="slidenum">
              <a:rPr lang="en-US" sz="1100">
                <a:solidFill>
                  <a:srgbClr val="003F52"/>
                </a:solidFill>
                <a:ea typeface="MS PGothic"/>
                <a:cs typeface="MS PGothic"/>
                <a:sym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100" dirty="0">
              <a:solidFill>
                <a:srgbClr val="003F52"/>
              </a:solidFill>
              <a:ea typeface="MS PGothic"/>
              <a:cs typeface="MS PGothic"/>
              <a:sym typeface="Arial" pitchFamily="34" charset="0"/>
            </a:endParaRPr>
          </a:p>
        </p:txBody>
      </p:sp>
      <p:sp>
        <p:nvSpPr>
          <p:cNvPr id="16" name="Rectangle 12"/>
          <p:cNvSpPr>
            <a:spLocks/>
          </p:cNvSpPr>
          <p:nvPr userDrawn="1"/>
        </p:nvSpPr>
        <p:spPr bwMode="auto">
          <a:xfrm>
            <a:off x="128588" y="6527425"/>
            <a:ext cx="751809" cy="169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100" dirty="0" smtClean="0">
                <a:solidFill>
                  <a:srgbClr val="102E3F"/>
                </a:solidFill>
                <a:ea typeface="ＭＳ Ｐゴシック" charset="-128"/>
                <a:sym typeface="Arial Bold" charset="0"/>
              </a:rPr>
              <a:t>Movistar TV</a:t>
            </a:r>
            <a:endParaRPr lang="es-ES_tradnl" sz="1100" dirty="0">
              <a:solidFill>
                <a:srgbClr val="102E3F"/>
              </a:solidFill>
              <a:ea typeface="ＭＳ Ｐゴシック" charset="-128"/>
              <a:sym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6453020"/>
            <a:ext cx="103981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dirty="0" smtClean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9pPr>
    </p:titleStyle>
    <p:bodyStyle>
      <a:lvl1pPr marL="190500" indent="-1905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SzPct val="175000"/>
        <a:buChar char="•"/>
        <a:defRPr lang="en-US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BACF"/>
        </a:buClr>
        <a:buSzPct val="125000"/>
        <a:buFont typeface="Wingdings" pitchFamily="2" charset="2"/>
        <a:buChar char="§"/>
        <a:defRPr lang="en-US" sz="1600" kern="1200" dirty="0" smtClean="0">
          <a:solidFill>
            <a:schemeClr val="tx1"/>
          </a:solidFill>
          <a:latin typeface="Arial" pitchFamily="34" charset="0"/>
          <a:ea typeface="ヒラギノ角ゴ ProN W3" charset="-128"/>
          <a:cs typeface="Arial" pitchFamily="34" charset="0"/>
        </a:defRPr>
      </a:lvl2pPr>
      <a:lvl3pPr marL="546100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123E51"/>
        </a:buClr>
        <a:buSzPct val="125000"/>
        <a:buChar char="•"/>
        <a:defRPr lang="en-US" sz="1600" kern="1200" dirty="0" smtClean="0">
          <a:solidFill>
            <a:schemeClr val="tx1"/>
          </a:solidFill>
          <a:latin typeface="Arial" pitchFamily="34" charset="0"/>
          <a:ea typeface="ヒラギノ角ゴ ProN W3" charset="-128"/>
          <a:cs typeface="Arial" pitchFamily="34" charset="0"/>
        </a:defRPr>
      </a:lvl3pPr>
      <a:lvl4pPr marL="717550" indent="-1714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123E51"/>
        </a:buClr>
        <a:buSzPct val="120000"/>
        <a:buFont typeface="Arial" pitchFamily="34" charset="0"/>
        <a:buChar char="-"/>
        <a:defRPr lang="en-US" sz="1600" kern="1200" dirty="0" smtClean="0">
          <a:solidFill>
            <a:schemeClr val="tx1"/>
          </a:solidFill>
          <a:latin typeface="Arial" pitchFamily="34" charset="0"/>
          <a:ea typeface="ヒラギノ角ゴ ProN W3" charset="-128"/>
          <a:cs typeface="Arial" pitchFamily="34" charset="0"/>
        </a:defRPr>
      </a:lvl4pPr>
      <a:lvl5pPr marL="901700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123E51"/>
        </a:buClr>
        <a:buChar char="»"/>
        <a:defRPr lang="en-US" sz="1600" kern="1200" dirty="0" smtClean="0">
          <a:solidFill>
            <a:schemeClr val="tx1"/>
          </a:solidFill>
          <a:latin typeface="Arial" pitchFamily="34" charset="0"/>
          <a:ea typeface="ヒラギノ角ゴ ProN W3" charset="-128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008" y="6464175"/>
            <a:ext cx="279065" cy="292350"/>
          </a:xfrm>
        </p:spPr>
        <p:txBody>
          <a:bodyPr/>
          <a:lstStyle/>
          <a:p>
            <a:fld id="{9D9F8B9A-560A-470D-9EA6-79F5999904E6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latin typeface="+mj-lt"/>
                <a:ea typeface="+mj-ea"/>
                <a:cs typeface="+mj-cs"/>
                <a:sym typeface="Gill Sans" pitchFamily="122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pitchFamily="122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pitchFamily="122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pitchFamily="122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pitchFamily="12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s-ES" sz="2400" dirty="0"/>
              <a:t>N</a:t>
            </a:r>
            <a:r>
              <a:rPr lang="es-ES" sz="2400" dirty="0" smtClean="0"/>
              <a:t>uevo portfolio Fusión disponible desde </a:t>
            </a:r>
            <a:r>
              <a:rPr lang="es-ES" sz="2400" smtClean="0"/>
              <a:t>el </a:t>
            </a:r>
            <a:r>
              <a:rPr lang="es-ES" sz="2400" smtClean="0"/>
              <a:t>25 </a:t>
            </a:r>
            <a:r>
              <a:rPr lang="es-ES" sz="2400" dirty="0" smtClean="0"/>
              <a:t>de abril</a:t>
            </a:r>
            <a:endParaRPr lang="es-ES" sz="2400" dirty="0"/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1331640" y="4069961"/>
            <a:ext cx="7704856" cy="2239359"/>
          </a:xfrm>
          <a:prstGeom prst="roundRect">
            <a:avLst>
              <a:gd name="adj" fmla="val 7408"/>
            </a:avLst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 algn="ctr">
              <a:defRPr/>
            </a:pPr>
            <a:endParaRPr lang="es-ES" sz="2000" dirty="0">
              <a:solidFill>
                <a:srgbClr val="003245"/>
              </a:solidFill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1331641" y="1318741"/>
            <a:ext cx="7704855" cy="2254275"/>
          </a:xfrm>
          <a:prstGeom prst="roundRect">
            <a:avLst>
              <a:gd name="adj" fmla="val 7408"/>
            </a:avLst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 algn="ctr">
              <a:defRPr/>
            </a:pPr>
            <a:endParaRPr lang="es-ES" sz="2000" dirty="0">
              <a:solidFill>
                <a:srgbClr val="003245"/>
              </a:solidFill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23" name="155 Rectángulo redondeado"/>
          <p:cNvSpPr>
            <a:spLocks noChangeArrowheads="1"/>
          </p:cNvSpPr>
          <p:nvPr/>
        </p:nvSpPr>
        <p:spPr bwMode="auto">
          <a:xfrm>
            <a:off x="2164021" y="968214"/>
            <a:ext cx="1534814" cy="5269098"/>
          </a:xfrm>
          <a:prstGeom prst="roundRect">
            <a:avLst>
              <a:gd name="adj" fmla="val 4245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anchor="t" anchorCtr="0"/>
          <a:lstStyle/>
          <a:p>
            <a:pPr algn="ctr"/>
            <a:r>
              <a:rPr lang="es-ES" sz="1600" dirty="0" smtClean="0">
                <a:solidFill>
                  <a:schemeClr val="tx2">
                    <a:lumMod val="90000"/>
                    <a:lumOff val="10000"/>
                  </a:schemeClr>
                </a:solidFill>
                <a:sym typeface="Gill Sans" charset="0"/>
              </a:rPr>
              <a:t>FUSIÓN TV </a:t>
            </a:r>
            <a:endParaRPr lang="es-ES" sz="1600" dirty="0">
              <a:solidFill>
                <a:schemeClr val="tx2">
                  <a:lumMod val="90000"/>
                  <a:lumOff val="10000"/>
                </a:schemeClr>
              </a:solidFill>
              <a:sym typeface="Gill Sans" charset="0"/>
            </a:endParaRPr>
          </a:p>
        </p:txBody>
      </p:sp>
      <p:sp>
        <p:nvSpPr>
          <p:cNvPr id="34" name="155 Rectángulo redondeado"/>
          <p:cNvSpPr>
            <a:spLocks noChangeArrowheads="1"/>
          </p:cNvSpPr>
          <p:nvPr/>
        </p:nvSpPr>
        <p:spPr bwMode="auto">
          <a:xfrm>
            <a:off x="3928999" y="968214"/>
            <a:ext cx="4974470" cy="5269098"/>
          </a:xfrm>
          <a:prstGeom prst="roundRect">
            <a:avLst>
              <a:gd name="adj" fmla="val 147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anchor="t" anchorCtr="0"/>
          <a:lstStyle/>
          <a:p>
            <a:pPr algn="ctr"/>
            <a:r>
              <a:rPr lang="es-ES" sz="1600" dirty="0" smtClean="0">
                <a:solidFill>
                  <a:schemeClr val="tx2">
                    <a:lumMod val="90000"/>
                    <a:lumOff val="10000"/>
                  </a:schemeClr>
                </a:solidFill>
                <a:sym typeface="Gill Sans" charset="0"/>
              </a:rPr>
              <a:t>FUSIÓN TV</a:t>
            </a:r>
            <a:endParaRPr lang="es-ES" sz="1600" dirty="0">
              <a:solidFill>
                <a:schemeClr val="tx2">
                  <a:lumMod val="90000"/>
                  <a:lumOff val="10000"/>
                </a:schemeClr>
              </a:solidFill>
              <a:sym typeface="Gill Sans" charset="0"/>
            </a:endParaRPr>
          </a:p>
        </p:txBody>
      </p:sp>
      <p:sp>
        <p:nvSpPr>
          <p:cNvPr id="35" name="34 Rectángulo"/>
          <p:cNvSpPr/>
          <p:nvPr/>
        </p:nvSpPr>
        <p:spPr>
          <a:xfrm rot="16200000">
            <a:off x="1071997" y="2049170"/>
            <a:ext cx="1334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</a:rPr>
              <a:t>10 Mb</a:t>
            </a:r>
          </a:p>
          <a:p>
            <a:pPr algn="ctr"/>
            <a:r>
              <a:rPr lang="es-ES" sz="12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</a:rPr>
              <a:t>(cobre y fibra)</a:t>
            </a:r>
            <a:endParaRPr lang="es-ES" sz="1200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 rot="16200000">
            <a:off x="951770" y="4797650"/>
            <a:ext cx="15744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</a:rPr>
              <a:t>100 Mb</a:t>
            </a:r>
            <a:endParaRPr lang="es-ES" sz="3200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 bwMode="auto">
          <a:xfrm>
            <a:off x="4083524" y="1318741"/>
            <a:ext cx="3230698" cy="1945068"/>
          </a:xfrm>
          <a:prstGeom prst="roundRect">
            <a:avLst>
              <a:gd name="adj" fmla="val 11446"/>
            </a:avLst>
          </a:prstGeom>
          <a:solidFill>
            <a:schemeClr val="accent1">
              <a:lumMod val="90000"/>
              <a:lumOff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4130906" y="1390749"/>
            <a:ext cx="255588" cy="240757"/>
            <a:chOff x="3779912" y="1912712"/>
            <a:chExt cx="255588" cy="240757"/>
          </a:xfrm>
        </p:grpSpPr>
        <p:sp>
          <p:nvSpPr>
            <p:cNvPr id="39" name="AutoShape 17"/>
            <p:cNvSpPr>
              <a:spLocks/>
            </p:cNvSpPr>
            <p:nvPr/>
          </p:nvSpPr>
          <p:spPr bwMode="auto">
            <a:xfrm>
              <a:off x="3779912" y="1912712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40" name="Picture 27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75841" b="-21532"/>
            <a:stretch>
              <a:fillRect/>
            </a:stretch>
          </p:blipFill>
          <p:spPr bwMode="auto">
            <a:xfrm>
              <a:off x="3845001" y="1974626"/>
              <a:ext cx="1444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4130906" y="1678781"/>
            <a:ext cx="255588" cy="240757"/>
            <a:chOff x="3804518" y="2336098"/>
            <a:chExt cx="255588" cy="240757"/>
          </a:xfrm>
        </p:grpSpPr>
        <p:sp>
          <p:nvSpPr>
            <p:cNvPr id="42" name="AutoShape 17"/>
            <p:cNvSpPr>
              <a:spLocks/>
            </p:cNvSpPr>
            <p:nvPr/>
          </p:nvSpPr>
          <p:spPr bwMode="auto">
            <a:xfrm>
              <a:off x="3804518" y="2336098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43" name="Picture 2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72" b="-5261"/>
            <a:stretch>
              <a:fillRect/>
            </a:stretch>
          </p:blipFill>
          <p:spPr bwMode="auto">
            <a:xfrm>
              <a:off x="3891831" y="2389801"/>
              <a:ext cx="90488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43 Grupo"/>
          <p:cNvGrpSpPr/>
          <p:nvPr/>
        </p:nvGrpSpPr>
        <p:grpSpPr>
          <a:xfrm>
            <a:off x="4130906" y="1966813"/>
            <a:ext cx="255588" cy="240757"/>
            <a:chOff x="4788024" y="2752500"/>
            <a:chExt cx="255588" cy="240757"/>
          </a:xfrm>
        </p:grpSpPr>
        <p:sp>
          <p:nvSpPr>
            <p:cNvPr id="45" name="AutoShape 17"/>
            <p:cNvSpPr>
              <a:spLocks/>
            </p:cNvSpPr>
            <p:nvPr/>
          </p:nvSpPr>
          <p:spPr bwMode="auto">
            <a:xfrm>
              <a:off x="4788024" y="2752500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48" name="Picture 30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46"/>
            <a:stretch>
              <a:fillRect/>
            </a:stretch>
          </p:blipFill>
          <p:spPr bwMode="auto">
            <a:xfrm>
              <a:off x="4857875" y="2800336"/>
              <a:ext cx="144463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49 Grupo"/>
          <p:cNvGrpSpPr/>
          <p:nvPr/>
        </p:nvGrpSpPr>
        <p:grpSpPr>
          <a:xfrm>
            <a:off x="4130765" y="2254844"/>
            <a:ext cx="255588" cy="240757"/>
            <a:chOff x="3981524" y="3349996"/>
            <a:chExt cx="255588" cy="240757"/>
          </a:xfrm>
        </p:grpSpPr>
        <p:sp>
          <p:nvSpPr>
            <p:cNvPr id="52" name="AutoShape 17"/>
            <p:cNvSpPr>
              <a:spLocks/>
            </p:cNvSpPr>
            <p:nvPr/>
          </p:nvSpPr>
          <p:spPr bwMode="auto">
            <a:xfrm>
              <a:off x="3981524" y="3349996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53" name="Picture 29"/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72684" b="-2158"/>
            <a:stretch>
              <a:fillRect/>
            </a:stretch>
          </p:blipFill>
          <p:spPr bwMode="auto">
            <a:xfrm>
              <a:off x="4040089" y="3385442"/>
              <a:ext cx="1428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54 Grupo"/>
          <p:cNvGrpSpPr/>
          <p:nvPr/>
        </p:nvGrpSpPr>
        <p:grpSpPr>
          <a:xfrm>
            <a:off x="4135669" y="2542877"/>
            <a:ext cx="255588" cy="240757"/>
            <a:chOff x="4775076" y="3470375"/>
            <a:chExt cx="255588" cy="240757"/>
          </a:xfrm>
        </p:grpSpPr>
        <p:sp>
          <p:nvSpPr>
            <p:cNvPr id="56" name="AutoShape 17"/>
            <p:cNvSpPr>
              <a:spLocks/>
            </p:cNvSpPr>
            <p:nvPr/>
          </p:nvSpPr>
          <p:spPr bwMode="auto">
            <a:xfrm>
              <a:off x="4775076" y="3470375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57" name="Picture 26"/>
            <p:cNvPicPr>
              <a:picLocks noChangeArrowheads="1"/>
            </p:cNvPicPr>
            <p:nvPr/>
          </p:nvPicPr>
          <p:blipFill>
            <a:blip r:embed="rId6">
              <a:clrChange>
                <a:clrFrom>
                  <a:srgbClr val="FAFFFC"/>
                </a:clrFrom>
                <a:clrTo>
                  <a:srgbClr val="FA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4833270" y="3514552"/>
              <a:ext cx="173832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AutoShape 17"/>
          <p:cNvSpPr>
            <a:spLocks/>
          </p:cNvSpPr>
          <p:nvPr/>
        </p:nvSpPr>
        <p:spPr bwMode="auto">
          <a:xfrm>
            <a:off x="4443564" y="1390749"/>
            <a:ext cx="2726642" cy="242558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TPN + 550min FM</a:t>
            </a:r>
          </a:p>
        </p:txBody>
      </p:sp>
      <p:sp>
        <p:nvSpPr>
          <p:cNvPr id="59" name="AutoShape 17"/>
          <p:cNvSpPr>
            <a:spLocks/>
          </p:cNvSpPr>
          <p:nvPr/>
        </p:nvSpPr>
        <p:spPr bwMode="auto">
          <a:xfrm>
            <a:off x="4443564" y="1678781"/>
            <a:ext cx="2726642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Ilimitada</a:t>
            </a:r>
          </a:p>
        </p:txBody>
      </p:sp>
      <p:sp>
        <p:nvSpPr>
          <p:cNvPr id="60" name="AutoShape 17"/>
          <p:cNvSpPr>
            <a:spLocks/>
          </p:cNvSpPr>
          <p:nvPr/>
        </p:nvSpPr>
        <p:spPr bwMode="auto">
          <a:xfrm>
            <a:off x="4443564" y="1966813"/>
            <a:ext cx="2726642" cy="243021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1 GB</a:t>
            </a:r>
          </a:p>
        </p:txBody>
      </p:sp>
      <p:sp>
        <p:nvSpPr>
          <p:cNvPr id="61" name="AutoShape 17"/>
          <p:cNvSpPr>
            <a:spLocks/>
          </p:cNvSpPr>
          <p:nvPr/>
        </p:nvSpPr>
        <p:spPr bwMode="auto">
          <a:xfrm>
            <a:off x="4443564" y="2254845"/>
            <a:ext cx="2726642" cy="243021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 smtClean="0">
                <a:latin typeface="Trebuchet MS" panose="020B0603020202020204" pitchFamily="34" charset="0"/>
                <a:cs typeface="+mn-cs"/>
              </a:rPr>
              <a:t>Hasta 10Mb</a:t>
            </a:r>
            <a:endParaRPr lang="es-ES_tradnl" sz="1000" u="none" dirty="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2" name="AutoShape 91"/>
          <p:cNvSpPr>
            <a:spLocks/>
          </p:cNvSpPr>
          <p:nvPr/>
        </p:nvSpPr>
        <p:spPr bwMode="auto">
          <a:xfrm>
            <a:off x="4443564" y="3094552"/>
            <a:ext cx="856619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60€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sp>
        <p:nvSpPr>
          <p:cNvPr id="63" name="62 Rectángulo redondeado"/>
          <p:cNvSpPr/>
          <p:nvPr/>
        </p:nvSpPr>
        <p:spPr bwMode="auto">
          <a:xfrm>
            <a:off x="7458238" y="1321005"/>
            <a:ext cx="1296144" cy="1942804"/>
          </a:xfrm>
          <a:prstGeom prst="roundRect">
            <a:avLst>
              <a:gd name="adj" fmla="val 11446"/>
            </a:avLst>
          </a:prstGeom>
          <a:solidFill>
            <a:schemeClr val="accent1">
              <a:lumMod val="90000"/>
              <a:lumOff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7505620" y="1393013"/>
            <a:ext cx="255588" cy="240757"/>
            <a:chOff x="3779912" y="1912712"/>
            <a:chExt cx="255588" cy="240757"/>
          </a:xfrm>
        </p:grpSpPr>
        <p:sp>
          <p:nvSpPr>
            <p:cNvPr id="65" name="AutoShape 17"/>
            <p:cNvSpPr>
              <a:spLocks/>
            </p:cNvSpPr>
            <p:nvPr/>
          </p:nvSpPr>
          <p:spPr bwMode="auto">
            <a:xfrm>
              <a:off x="3779912" y="1912712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66" name="Picture 27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75841" b="-21532"/>
            <a:stretch>
              <a:fillRect/>
            </a:stretch>
          </p:blipFill>
          <p:spPr bwMode="auto">
            <a:xfrm>
              <a:off x="3845001" y="1974626"/>
              <a:ext cx="1444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66 Grupo"/>
          <p:cNvGrpSpPr/>
          <p:nvPr/>
        </p:nvGrpSpPr>
        <p:grpSpPr>
          <a:xfrm>
            <a:off x="7505620" y="1681045"/>
            <a:ext cx="255588" cy="240757"/>
            <a:chOff x="3804518" y="2336098"/>
            <a:chExt cx="255588" cy="240757"/>
          </a:xfrm>
        </p:grpSpPr>
        <p:sp>
          <p:nvSpPr>
            <p:cNvPr id="68" name="AutoShape 17"/>
            <p:cNvSpPr>
              <a:spLocks/>
            </p:cNvSpPr>
            <p:nvPr/>
          </p:nvSpPr>
          <p:spPr bwMode="auto">
            <a:xfrm>
              <a:off x="3804518" y="2336098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69" name="Picture 2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72" b="-5261"/>
            <a:stretch>
              <a:fillRect/>
            </a:stretch>
          </p:blipFill>
          <p:spPr bwMode="auto">
            <a:xfrm>
              <a:off x="3891831" y="2389801"/>
              <a:ext cx="90488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69 Grupo"/>
          <p:cNvGrpSpPr/>
          <p:nvPr/>
        </p:nvGrpSpPr>
        <p:grpSpPr>
          <a:xfrm>
            <a:off x="7505620" y="1969077"/>
            <a:ext cx="255588" cy="240757"/>
            <a:chOff x="4788024" y="2752500"/>
            <a:chExt cx="255588" cy="240757"/>
          </a:xfrm>
        </p:grpSpPr>
        <p:sp>
          <p:nvSpPr>
            <p:cNvPr id="71" name="AutoShape 17"/>
            <p:cNvSpPr>
              <a:spLocks/>
            </p:cNvSpPr>
            <p:nvPr/>
          </p:nvSpPr>
          <p:spPr bwMode="auto">
            <a:xfrm>
              <a:off x="4788024" y="2752500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72" name="Picture 30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46"/>
            <a:stretch>
              <a:fillRect/>
            </a:stretch>
          </p:blipFill>
          <p:spPr bwMode="auto">
            <a:xfrm>
              <a:off x="4857875" y="2800336"/>
              <a:ext cx="144463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72 Grupo"/>
          <p:cNvGrpSpPr/>
          <p:nvPr/>
        </p:nvGrpSpPr>
        <p:grpSpPr>
          <a:xfrm>
            <a:off x="7505479" y="2257108"/>
            <a:ext cx="255588" cy="240757"/>
            <a:chOff x="3981524" y="3349996"/>
            <a:chExt cx="255588" cy="240757"/>
          </a:xfrm>
        </p:grpSpPr>
        <p:sp>
          <p:nvSpPr>
            <p:cNvPr id="74" name="AutoShape 17"/>
            <p:cNvSpPr>
              <a:spLocks/>
            </p:cNvSpPr>
            <p:nvPr/>
          </p:nvSpPr>
          <p:spPr bwMode="auto">
            <a:xfrm>
              <a:off x="3981524" y="3349996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75" name="Picture 29"/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72684" b="-2158"/>
            <a:stretch>
              <a:fillRect/>
            </a:stretch>
          </p:blipFill>
          <p:spPr bwMode="auto">
            <a:xfrm>
              <a:off x="4040089" y="3385442"/>
              <a:ext cx="1428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75 Grupo"/>
          <p:cNvGrpSpPr/>
          <p:nvPr/>
        </p:nvGrpSpPr>
        <p:grpSpPr>
          <a:xfrm>
            <a:off x="7510383" y="2545141"/>
            <a:ext cx="255588" cy="240757"/>
            <a:chOff x="4775076" y="3470375"/>
            <a:chExt cx="255588" cy="240757"/>
          </a:xfrm>
        </p:grpSpPr>
        <p:sp>
          <p:nvSpPr>
            <p:cNvPr id="77" name="AutoShape 17"/>
            <p:cNvSpPr>
              <a:spLocks/>
            </p:cNvSpPr>
            <p:nvPr/>
          </p:nvSpPr>
          <p:spPr bwMode="auto">
            <a:xfrm>
              <a:off x="4775076" y="3470375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78" name="Picture 26"/>
            <p:cNvPicPr>
              <a:picLocks noChangeArrowheads="1"/>
            </p:cNvPicPr>
            <p:nvPr/>
          </p:nvPicPr>
          <p:blipFill>
            <a:blip r:embed="rId6">
              <a:clrChange>
                <a:clrFrom>
                  <a:srgbClr val="FAFFFC"/>
                </a:clrFrom>
                <a:clrTo>
                  <a:srgbClr val="FA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4833270" y="3514552"/>
              <a:ext cx="173832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" name="AutoShape 17"/>
          <p:cNvSpPr>
            <a:spLocks/>
          </p:cNvSpPr>
          <p:nvPr/>
        </p:nvSpPr>
        <p:spPr bwMode="auto">
          <a:xfrm>
            <a:off x="7818278" y="1393013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" u="none" dirty="0">
                <a:latin typeface="Trebuchet MS" panose="020B0603020202020204" pitchFamily="34" charset="0"/>
              </a:rPr>
              <a:t>TPN + 550min FM</a:t>
            </a:r>
          </a:p>
        </p:txBody>
      </p:sp>
      <p:sp>
        <p:nvSpPr>
          <p:cNvPr id="80" name="AutoShape 17"/>
          <p:cNvSpPr>
            <a:spLocks/>
          </p:cNvSpPr>
          <p:nvPr/>
        </p:nvSpPr>
        <p:spPr bwMode="auto">
          <a:xfrm>
            <a:off x="7818278" y="1681045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Ilimitada</a:t>
            </a:r>
          </a:p>
        </p:txBody>
      </p:sp>
      <p:sp>
        <p:nvSpPr>
          <p:cNvPr id="81" name="AutoShape 17"/>
          <p:cNvSpPr>
            <a:spLocks/>
          </p:cNvSpPr>
          <p:nvPr/>
        </p:nvSpPr>
        <p:spPr bwMode="auto">
          <a:xfrm>
            <a:off x="7818278" y="1969077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1 GB</a:t>
            </a:r>
          </a:p>
        </p:txBody>
      </p:sp>
      <p:sp>
        <p:nvSpPr>
          <p:cNvPr id="82" name="AutoShape 17"/>
          <p:cNvSpPr>
            <a:spLocks/>
          </p:cNvSpPr>
          <p:nvPr/>
        </p:nvSpPr>
        <p:spPr bwMode="auto">
          <a:xfrm>
            <a:off x="7818278" y="2257109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 smtClean="0">
                <a:latin typeface="Trebuchet MS" panose="020B0603020202020204" pitchFamily="34" charset="0"/>
                <a:cs typeface="+mn-cs"/>
              </a:rPr>
              <a:t>Hasta 10Mb</a:t>
            </a:r>
            <a:endParaRPr lang="es-ES_tradnl" sz="1000" u="none" dirty="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83" name="AutoShape 17"/>
          <p:cNvSpPr>
            <a:spLocks/>
          </p:cNvSpPr>
          <p:nvPr/>
        </p:nvSpPr>
        <p:spPr bwMode="auto">
          <a:xfrm>
            <a:off x="7818278" y="2545142"/>
            <a:ext cx="864096" cy="505856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u="none" dirty="0" smtClean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Total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</a:p>
          <a:p>
            <a:pPr lvl="0">
              <a:defRPr/>
            </a:pPr>
            <a:r>
              <a:rPr lang="es-ES_tradnl" sz="800" u="none" dirty="0" smtClean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  <a:endParaRPr lang="es-ES_tradnl" sz="800" u="none" dirty="0">
              <a:solidFill>
                <a:srgbClr val="003245"/>
              </a:solidFill>
              <a:latin typeface="Trebuchet MS" panose="020B0603020202020204" pitchFamily="34" charset="0"/>
              <a:ea typeface="ヒラギノ角ゴ ProN W3"/>
            </a:endParaRPr>
          </a:p>
        </p:txBody>
      </p:sp>
      <p:sp>
        <p:nvSpPr>
          <p:cNvPr id="84" name="AutoShape 91"/>
          <p:cNvSpPr>
            <a:spLocks/>
          </p:cNvSpPr>
          <p:nvPr/>
        </p:nvSpPr>
        <p:spPr bwMode="auto">
          <a:xfrm>
            <a:off x="7633414" y="3096816"/>
            <a:ext cx="976952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95€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grpSp>
        <p:nvGrpSpPr>
          <p:cNvPr id="85" name="84 Grupo"/>
          <p:cNvGrpSpPr/>
          <p:nvPr/>
        </p:nvGrpSpPr>
        <p:grpSpPr>
          <a:xfrm>
            <a:off x="2301275" y="1513129"/>
            <a:ext cx="1296144" cy="1914561"/>
            <a:chOff x="1619672" y="1700808"/>
            <a:chExt cx="1296144" cy="1914561"/>
          </a:xfrm>
        </p:grpSpPr>
        <p:sp>
          <p:nvSpPr>
            <p:cNvPr id="86" name="85 Rectángulo redondeado"/>
            <p:cNvSpPr/>
            <p:nvPr/>
          </p:nvSpPr>
          <p:spPr bwMode="auto">
            <a:xfrm>
              <a:off x="1619672" y="1700808"/>
              <a:ext cx="1296144" cy="1762624"/>
            </a:xfrm>
            <a:prstGeom prst="roundRect">
              <a:avLst>
                <a:gd name="adj" fmla="val 11446"/>
              </a:avLst>
            </a:prstGeom>
            <a:solidFill>
              <a:schemeClr val="accent1">
                <a:lumMod val="90000"/>
                <a:lumOff val="1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1667054" y="1772816"/>
              <a:ext cx="255588" cy="240757"/>
              <a:chOff x="3779912" y="1912712"/>
              <a:chExt cx="255588" cy="240757"/>
            </a:xfrm>
          </p:grpSpPr>
          <p:sp>
            <p:nvSpPr>
              <p:cNvPr id="106" name="AutoShape 17"/>
              <p:cNvSpPr>
                <a:spLocks/>
              </p:cNvSpPr>
              <p:nvPr/>
            </p:nvSpPr>
            <p:spPr bwMode="auto">
              <a:xfrm>
                <a:off x="3779912" y="1912712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07" name="Picture 27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CFFFD"/>
                  </a:clrFrom>
                  <a:clrTo>
                    <a:srgbClr val="FC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75841" b="-21532"/>
              <a:stretch>
                <a:fillRect/>
              </a:stretch>
            </p:blipFill>
            <p:spPr bwMode="auto">
              <a:xfrm>
                <a:off x="3845001" y="1974626"/>
                <a:ext cx="144462" cy="14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" name="87 Grupo"/>
            <p:cNvGrpSpPr/>
            <p:nvPr/>
          </p:nvGrpSpPr>
          <p:grpSpPr>
            <a:xfrm>
              <a:off x="1667054" y="2060848"/>
              <a:ext cx="255588" cy="240757"/>
              <a:chOff x="3804518" y="2336098"/>
              <a:chExt cx="255588" cy="240757"/>
            </a:xfrm>
          </p:grpSpPr>
          <p:sp>
            <p:nvSpPr>
              <p:cNvPr id="104" name="AutoShape 17"/>
              <p:cNvSpPr>
                <a:spLocks/>
              </p:cNvSpPr>
              <p:nvPr/>
            </p:nvSpPr>
            <p:spPr bwMode="auto">
              <a:xfrm>
                <a:off x="3804518" y="2336098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05" name="Picture 2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72" b="-5261"/>
              <a:stretch>
                <a:fillRect/>
              </a:stretch>
            </p:blipFill>
            <p:spPr bwMode="auto">
              <a:xfrm>
                <a:off x="3891831" y="2389801"/>
                <a:ext cx="90488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" name="88 Grupo"/>
            <p:cNvGrpSpPr/>
            <p:nvPr/>
          </p:nvGrpSpPr>
          <p:grpSpPr>
            <a:xfrm>
              <a:off x="1667054" y="2348880"/>
              <a:ext cx="255588" cy="240757"/>
              <a:chOff x="4788024" y="2752500"/>
              <a:chExt cx="255588" cy="240757"/>
            </a:xfrm>
          </p:grpSpPr>
          <p:sp>
            <p:nvSpPr>
              <p:cNvPr id="102" name="AutoShape 17"/>
              <p:cNvSpPr>
                <a:spLocks/>
              </p:cNvSpPr>
              <p:nvPr/>
            </p:nvSpPr>
            <p:spPr bwMode="auto">
              <a:xfrm>
                <a:off x="4788024" y="2752500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03" name="Picture 30"/>
              <p:cNvPicPr>
                <a:picLocks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446"/>
              <a:stretch>
                <a:fillRect/>
              </a:stretch>
            </p:blipFill>
            <p:spPr bwMode="auto">
              <a:xfrm>
                <a:off x="4857875" y="2800336"/>
                <a:ext cx="144463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0" name="89 Grupo"/>
            <p:cNvGrpSpPr/>
            <p:nvPr/>
          </p:nvGrpSpPr>
          <p:grpSpPr>
            <a:xfrm>
              <a:off x="1666913" y="2636911"/>
              <a:ext cx="255588" cy="240757"/>
              <a:chOff x="3981524" y="3349996"/>
              <a:chExt cx="255588" cy="240757"/>
            </a:xfrm>
          </p:grpSpPr>
          <p:sp>
            <p:nvSpPr>
              <p:cNvPr id="100" name="AutoShape 17"/>
              <p:cNvSpPr>
                <a:spLocks/>
              </p:cNvSpPr>
              <p:nvPr/>
            </p:nvSpPr>
            <p:spPr bwMode="auto">
              <a:xfrm>
                <a:off x="3981524" y="3349996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01" name="Picture 29"/>
              <p:cNvPicPr>
                <a:picLocks noChangeArrowheads="1"/>
              </p:cNvPicPr>
              <p:nvPr/>
            </p:nvPicPr>
            <p:blipFill>
              <a:blip r:embed="rId5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r="72684" b="-2158"/>
              <a:stretch>
                <a:fillRect/>
              </a:stretch>
            </p:blipFill>
            <p:spPr bwMode="auto">
              <a:xfrm>
                <a:off x="4040089" y="3385442"/>
                <a:ext cx="142875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" name="90 Grupo"/>
            <p:cNvGrpSpPr/>
            <p:nvPr/>
          </p:nvGrpSpPr>
          <p:grpSpPr>
            <a:xfrm>
              <a:off x="1671817" y="2924944"/>
              <a:ext cx="255588" cy="240757"/>
              <a:chOff x="4775076" y="3470375"/>
              <a:chExt cx="255588" cy="240757"/>
            </a:xfrm>
          </p:grpSpPr>
          <p:sp>
            <p:nvSpPr>
              <p:cNvPr id="98" name="AutoShape 17"/>
              <p:cNvSpPr>
                <a:spLocks/>
              </p:cNvSpPr>
              <p:nvPr/>
            </p:nvSpPr>
            <p:spPr bwMode="auto">
              <a:xfrm>
                <a:off x="4775076" y="3470375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99" name="Picture 26"/>
              <p:cNvPicPr>
                <a:picLocks noChangeArrowheads="1"/>
              </p:cNvPicPr>
              <p:nvPr/>
            </p:nvPicPr>
            <p:blipFill>
              <a:blip r:embed="rId6">
                <a:clrChange>
                  <a:clrFrom>
                    <a:srgbClr val="FAFFFC"/>
                  </a:clrFrom>
                  <a:clrTo>
                    <a:srgbClr val="FA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>
                <a:fillRect/>
              </a:stretch>
            </p:blipFill>
            <p:spPr bwMode="auto">
              <a:xfrm>
                <a:off x="4833270" y="3514552"/>
                <a:ext cx="173832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" name="AutoShape 17"/>
            <p:cNvSpPr>
              <a:spLocks/>
            </p:cNvSpPr>
            <p:nvPr/>
          </p:nvSpPr>
          <p:spPr bwMode="auto">
            <a:xfrm>
              <a:off x="1979712" y="1772816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800" u="none" dirty="0">
                  <a:latin typeface="Trebuchet MS" panose="020B0603020202020204" pitchFamily="34" charset="0"/>
                </a:rPr>
                <a:t>Llamadas a fijos</a:t>
              </a:r>
            </a:p>
          </p:txBody>
        </p:sp>
        <p:sp>
          <p:nvSpPr>
            <p:cNvPr id="93" name="AutoShape 17"/>
            <p:cNvSpPr>
              <a:spLocks/>
            </p:cNvSpPr>
            <p:nvPr/>
          </p:nvSpPr>
          <p:spPr bwMode="auto">
            <a:xfrm>
              <a:off x="1979712" y="2060848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latin typeface="Trebuchet MS" panose="020B0603020202020204" pitchFamily="34" charset="0"/>
                  <a:cs typeface="+mn-cs"/>
                </a:rPr>
                <a:t>100 min</a:t>
              </a:r>
              <a:endParaRPr lang="es-ES_tradnl" sz="1000" u="none" dirty="0"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4" name="AutoShape 17"/>
            <p:cNvSpPr>
              <a:spLocks/>
            </p:cNvSpPr>
            <p:nvPr/>
          </p:nvSpPr>
          <p:spPr bwMode="auto">
            <a:xfrm>
              <a:off x="1979712" y="2348880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latin typeface="Trebuchet MS" panose="020B0603020202020204" pitchFamily="34" charset="0"/>
                  <a:cs typeface="+mn-cs"/>
                </a:rPr>
                <a:t>100 MB</a:t>
              </a:r>
              <a:endParaRPr lang="es-ES_tradnl" sz="1000" u="none" dirty="0"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5" name="AutoShape 17"/>
            <p:cNvSpPr>
              <a:spLocks/>
            </p:cNvSpPr>
            <p:nvPr/>
          </p:nvSpPr>
          <p:spPr bwMode="auto">
            <a:xfrm>
              <a:off x="1979712" y="2636912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latin typeface="Trebuchet MS" panose="020B0603020202020204" pitchFamily="34" charset="0"/>
                  <a:cs typeface="+mn-cs"/>
                </a:rPr>
                <a:t>Hasta 10Mb</a:t>
              </a:r>
              <a:endParaRPr lang="es-ES_tradnl" sz="1000" u="none" dirty="0"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6" name="AutoShape 17"/>
            <p:cNvSpPr>
              <a:spLocks/>
            </p:cNvSpPr>
            <p:nvPr/>
          </p:nvSpPr>
          <p:spPr bwMode="auto">
            <a:xfrm>
              <a:off x="1979712" y="2924945"/>
              <a:ext cx="864096" cy="242558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7 canales + 1 Promocional</a:t>
              </a:r>
              <a:endParaRPr lang="es-ES_tradnl" sz="1000" u="none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7" name="AutoShape 91"/>
            <p:cNvSpPr>
              <a:spLocks/>
            </p:cNvSpPr>
            <p:nvPr/>
          </p:nvSpPr>
          <p:spPr bwMode="auto">
            <a:xfrm>
              <a:off x="1794848" y="3284985"/>
              <a:ext cx="976952" cy="330384"/>
            </a:xfrm>
            <a:prstGeom prst="roundRect">
              <a:avLst>
                <a:gd name="adj" fmla="val 30809"/>
              </a:avLst>
            </a:prstGeom>
            <a:gradFill flip="none" rotWithShape="1">
              <a:gsLst>
                <a:gs pos="0">
                  <a:srgbClr val="003245">
                    <a:shade val="30000"/>
                    <a:satMod val="115000"/>
                  </a:srgbClr>
                </a:gs>
                <a:gs pos="50000">
                  <a:srgbClr val="003245">
                    <a:shade val="67500"/>
                    <a:satMod val="115000"/>
                  </a:srgbClr>
                </a:gs>
                <a:gs pos="100000">
                  <a:srgbClr val="00324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63500">
                <a:srgbClr val="4BACC6">
                  <a:satMod val="175000"/>
                  <a:alpha val="40000"/>
                </a:srgbClr>
              </a:glow>
            </a:effectLst>
            <a:extLst/>
          </p:spPr>
          <p:txBody>
            <a:bodyPr lIns="0" tIns="0" rIns="0" bIns="0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u="none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  <a:cs typeface="Arial" panose="020B0604020202020204" pitchFamily="34" charset="0"/>
                </a:rPr>
                <a:t>42€</a:t>
              </a:r>
              <a:endParaRPr lang="es-ES" sz="1600" b="1" u="none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107 Grupo"/>
          <p:cNvGrpSpPr/>
          <p:nvPr/>
        </p:nvGrpSpPr>
        <p:grpSpPr>
          <a:xfrm>
            <a:off x="2279758" y="4293096"/>
            <a:ext cx="1296144" cy="1914561"/>
            <a:chOff x="1619672" y="1700808"/>
            <a:chExt cx="1296144" cy="1914561"/>
          </a:xfrm>
        </p:grpSpPr>
        <p:sp>
          <p:nvSpPr>
            <p:cNvPr id="109" name="108 Rectángulo redondeado"/>
            <p:cNvSpPr/>
            <p:nvPr/>
          </p:nvSpPr>
          <p:spPr bwMode="auto">
            <a:xfrm>
              <a:off x="1619672" y="1700808"/>
              <a:ext cx="1296144" cy="1762624"/>
            </a:xfrm>
            <a:prstGeom prst="roundRect">
              <a:avLst>
                <a:gd name="adj" fmla="val 11446"/>
              </a:avLst>
            </a:prstGeom>
            <a:solidFill>
              <a:schemeClr val="accent1">
                <a:lumMod val="90000"/>
                <a:lumOff val="1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110" name="109 Grupo"/>
            <p:cNvGrpSpPr/>
            <p:nvPr/>
          </p:nvGrpSpPr>
          <p:grpSpPr>
            <a:xfrm>
              <a:off x="1667054" y="1772816"/>
              <a:ext cx="255588" cy="240757"/>
              <a:chOff x="3779912" y="1912712"/>
              <a:chExt cx="255588" cy="240757"/>
            </a:xfrm>
          </p:grpSpPr>
          <p:sp>
            <p:nvSpPr>
              <p:cNvPr id="129" name="AutoShape 17"/>
              <p:cNvSpPr>
                <a:spLocks/>
              </p:cNvSpPr>
              <p:nvPr/>
            </p:nvSpPr>
            <p:spPr bwMode="auto">
              <a:xfrm>
                <a:off x="3779912" y="1912712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30" name="Picture 2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75841" b="-21532"/>
              <a:stretch>
                <a:fillRect/>
              </a:stretch>
            </p:blipFill>
            <p:spPr bwMode="auto">
              <a:xfrm>
                <a:off x="3845001" y="1974626"/>
                <a:ext cx="144462" cy="146050"/>
              </a:xfrm>
              <a:prstGeom prst="rect">
                <a:avLst/>
              </a:prstGeom>
              <a:gradFill flip="none" rotWithShape="1">
                <a:gsLst>
                  <a:gs pos="0">
                    <a:srgbClr val="003245">
                      <a:shade val="30000"/>
                      <a:satMod val="115000"/>
                    </a:srgbClr>
                  </a:gs>
                  <a:gs pos="50000">
                    <a:srgbClr val="003245">
                      <a:shade val="67500"/>
                      <a:satMod val="115000"/>
                    </a:srgbClr>
                  </a:gs>
                  <a:gs pos="100000">
                    <a:srgbClr val="003245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1" name="110 Grupo"/>
            <p:cNvGrpSpPr/>
            <p:nvPr/>
          </p:nvGrpSpPr>
          <p:grpSpPr>
            <a:xfrm>
              <a:off x="1667054" y="2060848"/>
              <a:ext cx="255588" cy="240757"/>
              <a:chOff x="3804518" y="2336098"/>
              <a:chExt cx="255588" cy="240757"/>
            </a:xfrm>
          </p:grpSpPr>
          <p:sp>
            <p:nvSpPr>
              <p:cNvPr id="127" name="AutoShape 17"/>
              <p:cNvSpPr>
                <a:spLocks/>
              </p:cNvSpPr>
              <p:nvPr/>
            </p:nvSpPr>
            <p:spPr bwMode="auto">
              <a:xfrm>
                <a:off x="3804518" y="2336098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28" name="Picture 2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72" b="-5261"/>
              <a:stretch>
                <a:fillRect/>
              </a:stretch>
            </p:blipFill>
            <p:spPr bwMode="auto">
              <a:xfrm>
                <a:off x="3891831" y="2389801"/>
                <a:ext cx="90488" cy="133350"/>
              </a:xfrm>
              <a:prstGeom prst="rect">
                <a:avLst/>
              </a:prstGeom>
              <a:gradFill flip="none" rotWithShape="1">
                <a:gsLst>
                  <a:gs pos="0">
                    <a:srgbClr val="003245">
                      <a:shade val="30000"/>
                      <a:satMod val="115000"/>
                    </a:srgbClr>
                  </a:gs>
                  <a:gs pos="50000">
                    <a:srgbClr val="003245">
                      <a:shade val="67500"/>
                      <a:satMod val="115000"/>
                    </a:srgbClr>
                  </a:gs>
                  <a:gs pos="100000">
                    <a:srgbClr val="003245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" name="111 Grupo"/>
            <p:cNvGrpSpPr/>
            <p:nvPr/>
          </p:nvGrpSpPr>
          <p:grpSpPr>
            <a:xfrm>
              <a:off x="1667054" y="2348880"/>
              <a:ext cx="255588" cy="240757"/>
              <a:chOff x="4788024" y="2752500"/>
              <a:chExt cx="255588" cy="240757"/>
            </a:xfrm>
          </p:grpSpPr>
          <p:sp>
            <p:nvSpPr>
              <p:cNvPr id="125" name="AutoShape 17"/>
              <p:cNvSpPr>
                <a:spLocks/>
              </p:cNvSpPr>
              <p:nvPr/>
            </p:nvSpPr>
            <p:spPr bwMode="auto">
              <a:xfrm>
                <a:off x="4788024" y="2752500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26" name="Picture 3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446"/>
              <a:stretch>
                <a:fillRect/>
              </a:stretch>
            </p:blipFill>
            <p:spPr bwMode="auto">
              <a:xfrm>
                <a:off x="4857875" y="2800336"/>
                <a:ext cx="144463" cy="144462"/>
              </a:xfrm>
              <a:prstGeom prst="rect">
                <a:avLst/>
              </a:prstGeom>
              <a:gradFill flip="none" rotWithShape="1">
                <a:gsLst>
                  <a:gs pos="0">
                    <a:srgbClr val="003245">
                      <a:shade val="30000"/>
                      <a:satMod val="115000"/>
                    </a:srgbClr>
                  </a:gs>
                  <a:gs pos="50000">
                    <a:srgbClr val="003245">
                      <a:shade val="67500"/>
                      <a:satMod val="115000"/>
                    </a:srgbClr>
                  </a:gs>
                  <a:gs pos="100000">
                    <a:srgbClr val="003245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" name="112 Grupo"/>
            <p:cNvGrpSpPr/>
            <p:nvPr/>
          </p:nvGrpSpPr>
          <p:grpSpPr>
            <a:xfrm>
              <a:off x="1666913" y="2636911"/>
              <a:ext cx="255588" cy="240757"/>
              <a:chOff x="3981524" y="3349996"/>
              <a:chExt cx="255588" cy="240757"/>
            </a:xfrm>
          </p:grpSpPr>
          <p:sp>
            <p:nvSpPr>
              <p:cNvPr id="123" name="AutoShape 17"/>
              <p:cNvSpPr>
                <a:spLocks/>
              </p:cNvSpPr>
              <p:nvPr/>
            </p:nvSpPr>
            <p:spPr bwMode="auto">
              <a:xfrm>
                <a:off x="3981524" y="3349996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24" name="Picture 2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r="72684" b="-2158"/>
              <a:stretch>
                <a:fillRect/>
              </a:stretch>
            </p:blipFill>
            <p:spPr bwMode="auto">
              <a:xfrm>
                <a:off x="4040089" y="3385442"/>
                <a:ext cx="142875" cy="169863"/>
              </a:xfrm>
              <a:prstGeom prst="rect">
                <a:avLst/>
              </a:prstGeom>
              <a:gradFill flip="none" rotWithShape="1">
                <a:gsLst>
                  <a:gs pos="0">
                    <a:srgbClr val="003245">
                      <a:shade val="30000"/>
                      <a:satMod val="115000"/>
                    </a:srgbClr>
                  </a:gs>
                  <a:gs pos="50000">
                    <a:srgbClr val="003245">
                      <a:shade val="67500"/>
                      <a:satMod val="115000"/>
                    </a:srgbClr>
                  </a:gs>
                  <a:gs pos="100000">
                    <a:srgbClr val="003245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" name="113 Grupo"/>
            <p:cNvGrpSpPr/>
            <p:nvPr/>
          </p:nvGrpSpPr>
          <p:grpSpPr>
            <a:xfrm>
              <a:off x="1671817" y="2924944"/>
              <a:ext cx="255588" cy="240757"/>
              <a:chOff x="4775076" y="3470375"/>
              <a:chExt cx="255588" cy="240757"/>
            </a:xfrm>
          </p:grpSpPr>
          <p:sp>
            <p:nvSpPr>
              <p:cNvPr id="121" name="AutoShape 17"/>
              <p:cNvSpPr>
                <a:spLocks/>
              </p:cNvSpPr>
              <p:nvPr/>
            </p:nvSpPr>
            <p:spPr bwMode="auto">
              <a:xfrm>
                <a:off x="4775076" y="3470375"/>
                <a:ext cx="255588" cy="2407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lIns="0" tIns="0" rIns="0" bIns="0"/>
              <a:lstStyle>
                <a:lvl1pPr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1pPr>
                <a:lvl2pPr marL="37931725" indent="-37474525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2pPr>
                <a:lvl3pPr marL="11430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3pPr>
                <a:lvl4pPr marL="16002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4pPr>
                <a:lvl5pPr marL="2057400" indent="-228600" algn="ctr"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pitchFamily="-84" charset="-128"/>
                    <a:sym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3085">
                  <a:latin typeface="Trebuchet MS" panose="020B0603020202020204" pitchFamily="34" charset="0"/>
                  <a:cs typeface="+mn-cs"/>
                </a:endParaRPr>
              </a:p>
            </p:txBody>
          </p:sp>
          <p:pic>
            <p:nvPicPr>
              <p:cNvPr id="122" name="Picture 26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>
                <a:fillRect/>
              </a:stretch>
            </p:blipFill>
            <p:spPr bwMode="auto">
              <a:xfrm>
                <a:off x="4833270" y="3514552"/>
                <a:ext cx="173832" cy="142875"/>
              </a:xfrm>
              <a:prstGeom prst="rect">
                <a:avLst/>
              </a:prstGeom>
              <a:gradFill flip="none" rotWithShape="1">
                <a:gsLst>
                  <a:gs pos="0">
                    <a:srgbClr val="003245">
                      <a:shade val="30000"/>
                      <a:satMod val="115000"/>
                    </a:srgbClr>
                  </a:gs>
                  <a:gs pos="50000">
                    <a:srgbClr val="003245">
                      <a:shade val="67500"/>
                      <a:satMod val="115000"/>
                    </a:srgbClr>
                  </a:gs>
                  <a:gs pos="100000">
                    <a:srgbClr val="003245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" name="AutoShape 17"/>
            <p:cNvSpPr>
              <a:spLocks/>
            </p:cNvSpPr>
            <p:nvPr/>
          </p:nvSpPr>
          <p:spPr bwMode="auto">
            <a:xfrm>
              <a:off x="1979712" y="1772816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800" u="none" dirty="0">
                  <a:latin typeface="Trebuchet MS" panose="020B0603020202020204" pitchFamily="34" charset="0"/>
                </a:rPr>
                <a:t>Llamadas a fijos</a:t>
              </a:r>
            </a:p>
          </p:txBody>
        </p:sp>
        <p:sp>
          <p:nvSpPr>
            <p:cNvPr id="116" name="AutoShape 17"/>
            <p:cNvSpPr>
              <a:spLocks/>
            </p:cNvSpPr>
            <p:nvPr/>
          </p:nvSpPr>
          <p:spPr bwMode="auto">
            <a:xfrm>
              <a:off x="1979712" y="2060848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latin typeface="Trebuchet MS" panose="020B0603020202020204" pitchFamily="34" charset="0"/>
                  <a:cs typeface="+mn-cs"/>
                </a:rPr>
                <a:t>100 min</a:t>
              </a:r>
              <a:endParaRPr lang="es-ES_tradnl" sz="1000" u="none" dirty="0"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117" name="AutoShape 17"/>
            <p:cNvSpPr>
              <a:spLocks/>
            </p:cNvSpPr>
            <p:nvPr/>
          </p:nvSpPr>
          <p:spPr bwMode="auto">
            <a:xfrm>
              <a:off x="1979712" y="2348880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latin typeface="Trebuchet MS" panose="020B0603020202020204" pitchFamily="34" charset="0"/>
                  <a:cs typeface="+mn-cs"/>
                </a:rPr>
                <a:t>100 MB</a:t>
              </a:r>
              <a:endParaRPr lang="es-ES_tradnl" sz="1000" u="none" dirty="0"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118" name="AutoShape 17"/>
            <p:cNvSpPr>
              <a:spLocks/>
            </p:cNvSpPr>
            <p:nvPr/>
          </p:nvSpPr>
          <p:spPr bwMode="auto">
            <a:xfrm>
              <a:off x="1979712" y="2636912"/>
              <a:ext cx="864096" cy="240757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>
                  <a:latin typeface="Trebuchet MS" panose="020B0603020202020204" pitchFamily="34" charset="0"/>
                </a:rPr>
                <a:t>100 Mb</a:t>
              </a:r>
            </a:p>
          </p:txBody>
        </p:sp>
        <p:sp>
          <p:nvSpPr>
            <p:cNvPr id="119" name="AutoShape 17"/>
            <p:cNvSpPr>
              <a:spLocks/>
            </p:cNvSpPr>
            <p:nvPr/>
          </p:nvSpPr>
          <p:spPr bwMode="auto">
            <a:xfrm>
              <a:off x="1979712" y="2924945"/>
              <a:ext cx="864096" cy="242558"/>
            </a:xfrm>
            <a:prstGeom prst="roundRect">
              <a:avLst>
                <a:gd name="adj" fmla="val 183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 anchor="ctr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u="none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7 canales + 1 promocional</a:t>
              </a:r>
              <a:endParaRPr lang="es-ES_tradnl" sz="1000" u="none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0" name="AutoShape 91"/>
            <p:cNvSpPr>
              <a:spLocks/>
            </p:cNvSpPr>
            <p:nvPr/>
          </p:nvSpPr>
          <p:spPr bwMode="auto">
            <a:xfrm>
              <a:off x="1794848" y="3284985"/>
              <a:ext cx="976952" cy="330384"/>
            </a:xfrm>
            <a:prstGeom prst="roundRect">
              <a:avLst>
                <a:gd name="adj" fmla="val 30809"/>
              </a:avLst>
            </a:prstGeom>
            <a:gradFill flip="none" rotWithShape="1">
              <a:gsLst>
                <a:gs pos="0">
                  <a:srgbClr val="003245">
                    <a:shade val="30000"/>
                    <a:satMod val="115000"/>
                  </a:srgbClr>
                </a:gs>
                <a:gs pos="50000">
                  <a:srgbClr val="003245">
                    <a:shade val="67500"/>
                    <a:satMod val="115000"/>
                  </a:srgbClr>
                </a:gs>
                <a:gs pos="100000">
                  <a:srgbClr val="00324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63500">
                <a:srgbClr val="4BACC6">
                  <a:satMod val="175000"/>
                  <a:alpha val="40000"/>
                </a:srgbClr>
              </a:glow>
            </a:effectLst>
            <a:extLst/>
          </p:spPr>
          <p:txBody>
            <a:bodyPr lIns="0" tIns="0" rIns="0" bIns="0" anchor="ctr"/>
            <a:lstStyle/>
            <a:p>
              <a:pPr algn="ctr"/>
              <a:r>
                <a:rPr lang="es-ES" sz="16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  <a:ea typeface="ヒラギノ角ゴ ProN W3" charset="-128"/>
                  <a:cs typeface="Arial" panose="020B0604020202020204" pitchFamily="34" charset="0"/>
                </a:rPr>
                <a:t>54€</a:t>
              </a:r>
              <a:endParaRPr lang="es-E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1" name="AutoShape 17"/>
          <p:cNvSpPr>
            <a:spLocks/>
          </p:cNvSpPr>
          <p:nvPr/>
        </p:nvSpPr>
        <p:spPr bwMode="auto">
          <a:xfrm>
            <a:off x="4436087" y="2548088"/>
            <a:ext cx="864096" cy="506320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_tradnl" sz="1200" b="1" u="none" dirty="0">
                <a:latin typeface="Trebuchet MS" panose="020B0603020202020204" pitchFamily="34" charset="0"/>
              </a:rPr>
              <a:t>Para </a:t>
            </a:r>
            <a:r>
              <a:rPr lang="es-ES_tradnl" sz="1200" b="1" u="none" dirty="0" smtClean="0">
                <a:latin typeface="Trebuchet MS" panose="020B0603020202020204" pitchFamily="34" charset="0"/>
              </a:rPr>
              <a:t>Todos </a:t>
            </a:r>
            <a:r>
              <a:rPr lang="es-ES_tradnl" sz="800" u="none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Grabaciones</a:t>
            </a:r>
            <a:endParaRPr lang="es-ES_tradnl" sz="800" u="none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s-ES_tradnl" sz="800" u="none" dirty="0">
                <a:latin typeface="Trebuchet MS" panose="020B0603020202020204" pitchFamily="34" charset="0"/>
              </a:rPr>
              <a:t>Multipantallla</a:t>
            </a:r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7466622" y="4084428"/>
            <a:ext cx="1296144" cy="1942804"/>
          </a:xfrm>
          <a:prstGeom prst="roundRect">
            <a:avLst>
              <a:gd name="adj" fmla="val 11446"/>
            </a:avLst>
          </a:prstGeom>
          <a:solidFill>
            <a:schemeClr val="accent1">
              <a:lumMod val="90000"/>
              <a:lumOff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33" name="132 Grupo"/>
          <p:cNvGrpSpPr/>
          <p:nvPr/>
        </p:nvGrpSpPr>
        <p:grpSpPr>
          <a:xfrm>
            <a:off x="7514004" y="4156436"/>
            <a:ext cx="255588" cy="240757"/>
            <a:chOff x="3779912" y="1912712"/>
            <a:chExt cx="255588" cy="240757"/>
          </a:xfrm>
        </p:grpSpPr>
        <p:sp>
          <p:nvSpPr>
            <p:cNvPr id="134" name="AutoShape 17"/>
            <p:cNvSpPr>
              <a:spLocks/>
            </p:cNvSpPr>
            <p:nvPr/>
          </p:nvSpPr>
          <p:spPr bwMode="auto">
            <a:xfrm>
              <a:off x="3779912" y="1912712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35" name="Picture 27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75841" b="-21532"/>
            <a:stretch>
              <a:fillRect/>
            </a:stretch>
          </p:blipFill>
          <p:spPr bwMode="auto">
            <a:xfrm>
              <a:off x="3845001" y="1974626"/>
              <a:ext cx="1444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135 Grupo"/>
          <p:cNvGrpSpPr/>
          <p:nvPr/>
        </p:nvGrpSpPr>
        <p:grpSpPr>
          <a:xfrm>
            <a:off x="7514004" y="4444468"/>
            <a:ext cx="255588" cy="240757"/>
            <a:chOff x="3804518" y="2336098"/>
            <a:chExt cx="255588" cy="240757"/>
          </a:xfrm>
        </p:grpSpPr>
        <p:sp>
          <p:nvSpPr>
            <p:cNvPr id="137" name="AutoShape 17"/>
            <p:cNvSpPr>
              <a:spLocks/>
            </p:cNvSpPr>
            <p:nvPr/>
          </p:nvSpPr>
          <p:spPr bwMode="auto">
            <a:xfrm>
              <a:off x="3804518" y="2336098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38" name="Picture 2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72" b="-5261"/>
            <a:stretch>
              <a:fillRect/>
            </a:stretch>
          </p:blipFill>
          <p:spPr bwMode="auto">
            <a:xfrm>
              <a:off x="3891831" y="2389801"/>
              <a:ext cx="90488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" name="138 Grupo"/>
          <p:cNvGrpSpPr/>
          <p:nvPr/>
        </p:nvGrpSpPr>
        <p:grpSpPr>
          <a:xfrm>
            <a:off x="7514004" y="4732500"/>
            <a:ext cx="255588" cy="240757"/>
            <a:chOff x="4788024" y="2752500"/>
            <a:chExt cx="255588" cy="240757"/>
          </a:xfrm>
        </p:grpSpPr>
        <p:sp>
          <p:nvSpPr>
            <p:cNvPr id="140" name="AutoShape 17"/>
            <p:cNvSpPr>
              <a:spLocks/>
            </p:cNvSpPr>
            <p:nvPr/>
          </p:nvSpPr>
          <p:spPr bwMode="auto">
            <a:xfrm>
              <a:off x="4788024" y="2752500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41" name="Picture 30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46"/>
            <a:stretch>
              <a:fillRect/>
            </a:stretch>
          </p:blipFill>
          <p:spPr bwMode="auto">
            <a:xfrm>
              <a:off x="4857875" y="2800336"/>
              <a:ext cx="144463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2" name="141 Grupo"/>
          <p:cNvGrpSpPr/>
          <p:nvPr/>
        </p:nvGrpSpPr>
        <p:grpSpPr>
          <a:xfrm>
            <a:off x="7513863" y="5020531"/>
            <a:ext cx="255588" cy="240757"/>
            <a:chOff x="3981524" y="3349996"/>
            <a:chExt cx="255588" cy="240757"/>
          </a:xfrm>
        </p:grpSpPr>
        <p:sp>
          <p:nvSpPr>
            <p:cNvPr id="143" name="AutoShape 17"/>
            <p:cNvSpPr>
              <a:spLocks/>
            </p:cNvSpPr>
            <p:nvPr/>
          </p:nvSpPr>
          <p:spPr bwMode="auto">
            <a:xfrm>
              <a:off x="3981524" y="3349996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44" name="Picture 29"/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72684" b="-2158"/>
            <a:stretch>
              <a:fillRect/>
            </a:stretch>
          </p:blipFill>
          <p:spPr bwMode="auto">
            <a:xfrm>
              <a:off x="4040089" y="3385442"/>
              <a:ext cx="1428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" name="144 Grupo"/>
          <p:cNvGrpSpPr/>
          <p:nvPr/>
        </p:nvGrpSpPr>
        <p:grpSpPr>
          <a:xfrm>
            <a:off x="7518767" y="5308564"/>
            <a:ext cx="255588" cy="240757"/>
            <a:chOff x="4775076" y="3470375"/>
            <a:chExt cx="255588" cy="240757"/>
          </a:xfrm>
        </p:grpSpPr>
        <p:sp>
          <p:nvSpPr>
            <p:cNvPr id="146" name="AutoShape 17"/>
            <p:cNvSpPr>
              <a:spLocks/>
            </p:cNvSpPr>
            <p:nvPr/>
          </p:nvSpPr>
          <p:spPr bwMode="auto">
            <a:xfrm>
              <a:off x="4775076" y="3470375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47" name="Picture 26"/>
            <p:cNvPicPr>
              <a:picLocks noChangeArrowheads="1"/>
            </p:cNvPicPr>
            <p:nvPr/>
          </p:nvPicPr>
          <p:blipFill>
            <a:blip r:embed="rId6">
              <a:clrChange>
                <a:clrFrom>
                  <a:srgbClr val="FAFFFC"/>
                </a:clrFrom>
                <a:clrTo>
                  <a:srgbClr val="FA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4833270" y="3514552"/>
              <a:ext cx="173832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" name="AutoShape 17"/>
          <p:cNvSpPr>
            <a:spLocks/>
          </p:cNvSpPr>
          <p:nvPr/>
        </p:nvSpPr>
        <p:spPr bwMode="auto">
          <a:xfrm>
            <a:off x="7826662" y="4156436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" u="none" dirty="0">
                <a:latin typeface="Trebuchet MS" panose="020B0603020202020204" pitchFamily="34" charset="0"/>
              </a:rPr>
              <a:t>TPN + 550min FM</a:t>
            </a:r>
          </a:p>
        </p:txBody>
      </p:sp>
      <p:sp>
        <p:nvSpPr>
          <p:cNvPr id="149" name="AutoShape 17"/>
          <p:cNvSpPr>
            <a:spLocks/>
          </p:cNvSpPr>
          <p:nvPr/>
        </p:nvSpPr>
        <p:spPr bwMode="auto">
          <a:xfrm>
            <a:off x="7826662" y="4444468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Ilimitada</a:t>
            </a:r>
          </a:p>
        </p:txBody>
      </p:sp>
      <p:sp>
        <p:nvSpPr>
          <p:cNvPr id="150" name="AutoShape 17"/>
          <p:cNvSpPr>
            <a:spLocks/>
          </p:cNvSpPr>
          <p:nvPr/>
        </p:nvSpPr>
        <p:spPr bwMode="auto">
          <a:xfrm>
            <a:off x="7826662" y="4732500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1 GB</a:t>
            </a:r>
          </a:p>
        </p:txBody>
      </p:sp>
      <p:sp>
        <p:nvSpPr>
          <p:cNvPr id="151" name="AutoShape 17"/>
          <p:cNvSpPr>
            <a:spLocks/>
          </p:cNvSpPr>
          <p:nvPr/>
        </p:nvSpPr>
        <p:spPr bwMode="auto">
          <a:xfrm>
            <a:off x="7826662" y="5020532"/>
            <a:ext cx="864096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 smtClean="0">
                <a:latin typeface="Trebuchet MS" panose="020B0603020202020204" pitchFamily="34" charset="0"/>
                <a:cs typeface="+mn-cs"/>
              </a:rPr>
              <a:t>100 Mb</a:t>
            </a:r>
            <a:endParaRPr lang="es-ES_tradnl" sz="1000" u="none" dirty="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52" name="AutoShape 17"/>
          <p:cNvSpPr>
            <a:spLocks/>
          </p:cNvSpPr>
          <p:nvPr/>
        </p:nvSpPr>
        <p:spPr bwMode="auto">
          <a:xfrm>
            <a:off x="7826662" y="5308565"/>
            <a:ext cx="864096" cy="505856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s-ES_tradnl" sz="1400" b="1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Total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</a:p>
        </p:txBody>
      </p:sp>
      <p:sp>
        <p:nvSpPr>
          <p:cNvPr id="153" name="AutoShape 91"/>
          <p:cNvSpPr>
            <a:spLocks/>
          </p:cNvSpPr>
          <p:nvPr/>
        </p:nvSpPr>
        <p:spPr bwMode="auto">
          <a:xfrm>
            <a:off x="7641798" y="5860239"/>
            <a:ext cx="976952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107€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sp>
        <p:nvSpPr>
          <p:cNvPr id="154" name="AutoShape 17"/>
          <p:cNvSpPr>
            <a:spLocks/>
          </p:cNvSpPr>
          <p:nvPr/>
        </p:nvSpPr>
        <p:spPr bwMode="auto">
          <a:xfrm>
            <a:off x="5370006" y="2548088"/>
            <a:ext cx="864096" cy="506320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s-ES_tradnl" sz="1200" b="1" u="none" dirty="0" smtClean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Energía </a:t>
            </a:r>
            <a:r>
              <a:rPr lang="es-ES_tradnl" sz="800" u="none" dirty="0" smtClean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  <a:endParaRPr lang="es-ES_tradnl" sz="800" u="none" dirty="0">
              <a:solidFill>
                <a:srgbClr val="003245"/>
              </a:solidFill>
              <a:latin typeface="Trebuchet MS" panose="020B0603020202020204" pitchFamily="34" charset="0"/>
              <a:ea typeface="ヒラギノ角ゴ ProN W3"/>
            </a:endParaRP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</a:p>
        </p:txBody>
      </p:sp>
      <p:sp>
        <p:nvSpPr>
          <p:cNvPr id="155" name="AutoShape 17"/>
          <p:cNvSpPr>
            <a:spLocks/>
          </p:cNvSpPr>
          <p:nvPr/>
        </p:nvSpPr>
        <p:spPr bwMode="auto">
          <a:xfrm>
            <a:off x="6306110" y="2542884"/>
            <a:ext cx="864096" cy="506320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s-ES_tradnl" sz="1200" b="1" u="none" dirty="0" smtClean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Fútbol </a:t>
            </a:r>
            <a:r>
              <a:rPr lang="es-ES_tradnl" sz="800" u="none" dirty="0">
                <a:solidFill>
                  <a:schemeClr val="tx1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</a:p>
        </p:txBody>
      </p:sp>
      <p:sp>
        <p:nvSpPr>
          <p:cNvPr id="156" name="155 Rectángulo redondeado"/>
          <p:cNvSpPr/>
          <p:nvPr/>
        </p:nvSpPr>
        <p:spPr bwMode="auto">
          <a:xfrm>
            <a:off x="4073862" y="4069962"/>
            <a:ext cx="3230698" cy="1945068"/>
          </a:xfrm>
          <a:prstGeom prst="roundRect">
            <a:avLst>
              <a:gd name="adj" fmla="val 11446"/>
            </a:avLst>
          </a:prstGeom>
          <a:solidFill>
            <a:schemeClr val="accent1">
              <a:lumMod val="90000"/>
              <a:lumOff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57" name="156 Grupo"/>
          <p:cNvGrpSpPr/>
          <p:nvPr/>
        </p:nvGrpSpPr>
        <p:grpSpPr>
          <a:xfrm>
            <a:off x="4121244" y="4141970"/>
            <a:ext cx="255588" cy="240757"/>
            <a:chOff x="3779912" y="1912712"/>
            <a:chExt cx="255588" cy="240757"/>
          </a:xfrm>
        </p:grpSpPr>
        <p:sp>
          <p:nvSpPr>
            <p:cNvPr id="158" name="AutoShape 17"/>
            <p:cNvSpPr>
              <a:spLocks/>
            </p:cNvSpPr>
            <p:nvPr/>
          </p:nvSpPr>
          <p:spPr bwMode="auto">
            <a:xfrm>
              <a:off x="3779912" y="1912712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59" name="Picture 27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75841" b="-21532"/>
            <a:stretch>
              <a:fillRect/>
            </a:stretch>
          </p:blipFill>
          <p:spPr bwMode="auto">
            <a:xfrm>
              <a:off x="3845001" y="1974626"/>
              <a:ext cx="1444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" name="159 Grupo"/>
          <p:cNvGrpSpPr/>
          <p:nvPr/>
        </p:nvGrpSpPr>
        <p:grpSpPr>
          <a:xfrm>
            <a:off x="4121244" y="4430002"/>
            <a:ext cx="255588" cy="240757"/>
            <a:chOff x="3804518" y="2336098"/>
            <a:chExt cx="255588" cy="240757"/>
          </a:xfrm>
        </p:grpSpPr>
        <p:sp>
          <p:nvSpPr>
            <p:cNvPr id="161" name="AutoShape 17"/>
            <p:cNvSpPr>
              <a:spLocks/>
            </p:cNvSpPr>
            <p:nvPr/>
          </p:nvSpPr>
          <p:spPr bwMode="auto">
            <a:xfrm>
              <a:off x="3804518" y="2336098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62" name="Picture 2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72" b="-5261"/>
            <a:stretch>
              <a:fillRect/>
            </a:stretch>
          </p:blipFill>
          <p:spPr bwMode="auto">
            <a:xfrm>
              <a:off x="3891831" y="2389801"/>
              <a:ext cx="90488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" name="162 Grupo"/>
          <p:cNvGrpSpPr/>
          <p:nvPr/>
        </p:nvGrpSpPr>
        <p:grpSpPr>
          <a:xfrm>
            <a:off x="4121244" y="4718034"/>
            <a:ext cx="255588" cy="240757"/>
            <a:chOff x="4788024" y="2752500"/>
            <a:chExt cx="255588" cy="240757"/>
          </a:xfrm>
        </p:grpSpPr>
        <p:sp>
          <p:nvSpPr>
            <p:cNvPr id="164" name="AutoShape 17"/>
            <p:cNvSpPr>
              <a:spLocks/>
            </p:cNvSpPr>
            <p:nvPr/>
          </p:nvSpPr>
          <p:spPr bwMode="auto">
            <a:xfrm>
              <a:off x="4788024" y="2752500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65" name="Picture 30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46"/>
            <a:stretch>
              <a:fillRect/>
            </a:stretch>
          </p:blipFill>
          <p:spPr bwMode="auto">
            <a:xfrm>
              <a:off x="4857875" y="2800336"/>
              <a:ext cx="144463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6" name="165 Grupo"/>
          <p:cNvGrpSpPr/>
          <p:nvPr/>
        </p:nvGrpSpPr>
        <p:grpSpPr>
          <a:xfrm>
            <a:off x="4121103" y="5006065"/>
            <a:ext cx="255588" cy="240757"/>
            <a:chOff x="3981524" y="3349996"/>
            <a:chExt cx="255588" cy="240757"/>
          </a:xfrm>
        </p:grpSpPr>
        <p:sp>
          <p:nvSpPr>
            <p:cNvPr id="167" name="AutoShape 17"/>
            <p:cNvSpPr>
              <a:spLocks/>
            </p:cNvSpPr>
            <p:nvPr/>
          </p:nvSpPr>
          <p:spPr bwMode="auto">
            <a:xfrm>
              <a:off x="3981524" y="3349996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68" name="Picture 29"/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72684" b="-2158"/>
            <a:stretch>
              <a:fillRect/>
            </a:stretch>
          </p:blipFill>
          <p:spPr bwMode="auto">
            <a:xfrm>
              <a:off x="4040089" y="3385442"/>
              <a:ext cx="1428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168 Grupo"/>
          <p:cNvGrpSpPr/>
          <p:nvPr/>
        </p:nvGrpSpPr>
        <p:grpSpPr>
          <a:xfrm>
            <a:off x="4126007" y="5294098"/>
            <a:ext cx="255588" cy="240757"/>
            <a:chOff x="4775076" y="3470375"/>
            <a:chExt cx="255588" cy="240757"/>
          </a:xfrm>
        </p:grpSpPr>
        <p:sp>
          <p:nvSpPr>
            <p:cNvPr id="170" name="AutoShape 17"/>
            <p:cNvSpPr>
              <a:spLocks/>
            </p:cNvSpPr>
            <p:nvPr/>
          </p:nvSpPr>
          <p:spPr bwMode="auto">
            <a:xfrm>
              <a:off x="4775076" y="3470375"/>
              <a:ext cx="255588" cy="2407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lIns="0" tIns="0" rIns="0" bIns="0"/>
            <a:lstStyle>
              <a:lvl1pPr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37931725" indent="-37474525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 algn="ctr"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085">
                <a:latin typeface="Trebuchet MS" panose="020B0603020202020204" pitchFamily="34" charset="0"/>
                <a:cs typeface="+mn-cs"/>
              </a:endParaRPr>
            </a:p>
          </p:txBody>
        </p:sp>
        <p:pic>
          <p:nvPicPr>
            <p:cNvPr id="171" name="Picture 26"/>
            <p:cNvPicPr>
              <a:picLocks noChangeArrowheads="1"/>
            </p:cNvPicPr>
            <p:nvPr/>
          </p:nvPicPr>
          <p:blipFill>
            <a:blip r:embed="rId6">
              <a:clrChange>
                <a:clrFrom>
                  <a:srgbClr val="FAFFFC"/>
                </a:clrFrom>
                <a:clrTo>
                  <a:srgbClr val="FA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4833270" y="3514552"/>
              <a:ext cx="173832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AutoShape 17"/>
          <p:cNvSpPr>
            <a:spLocks/>
          </p:cNvSpPr>
          <p:nvPr/>
        </p:nvSpPr>
        <p:spPr bwMode="auto">
          <a:xfrm>
            <a:off x="4433902" y="4141970"/>
            <a:ext cx="2726642" cy="242558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TPN + 550min FM</a:t>
            </a:r>
          </a:p>
        </p:txBody>
      </p:sp>
      <p:sp>
        <p:nvSpPr>
          <p:cNvPr id="173" name="AutoShape 17"/>
          <p:cNvSpPr>
            <a:spLocks/>
          </p:cNvSpPr>
          <p:nvPr/>
        </p:nvSpPr>
        <p:spPr bwMode="auto">
          <a:xfrm>
            <a:off x="4433902" y="4430002"/>
            <a:ext cx="2726642" cy="240757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Ilimitada</a:t>
            </a:r>
          </a:p>
        </p:txBody>
      </p:sp>
      <p:sp>
        <p:nvSpPr>
          <p:cNvPr id="174" name="AutoShape 17"/>
          <p:cNvSpPr>
            <a:spLocks/>
          </p:cNvSpPr>
          <p:nvPr/>
        </p:nvSpPr>
        <p:spPr bwMode="auto">
          <a:xfrm>
            <a:off x="4433902" y="4718034"/>
            <a:ext cx="2726642" cy="243021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>
                <a:latin typeface="Trebuchet MS" panose="020B0603020202020204" pitchFamily="34" charset="0"/>
              </a:rPr>
              <a:t>1 GB</a:t>
            </a:r>
          </a:p>
        </p:txBody>
      </p:sp>
      <p:sp>
        <p:nvSpPr>
          <p:cNvPr id="175" name="AutoShape 17"/>
          <p:cNvSpPr>
            <a:spLocks/>
          </p:cNvSpPr>
          <p:nvPr/>
        </p:nvSpPr>
        <p:spPr bwMode="auto">
          <a:xfrm>
            <a:off x="4433902" y="5006066"/>
            <a:ext cx="2726642" cy="243021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u="none" dirty="0" smtClean="0">
                <a:latin typeface="Trebuchet MS" panose="020B0603020202020204" pitchFamily="34" charset="0"/>
                <a:cs typeface="+mn-cs"/>
              </a:rPr>
              <a:t>100 Mb</a:t>
            </a:r>
            <a:endParaRPr lang="es-ES_tradnl" sz="1000" u="none" dirty="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76" name="AutoShape 17"/>
          <p:cNvSpPr>
            <a:spLocks/>
          </p:cNvSpPr>
          <p:nvPr/>
        </p:nvSpPr>
        <p:spPr bwMode="auto">
          <a:xfrm>
            <a:off x="4426425" y="5299309"/>
            <a:ext cx="864096" cy="506320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s-ES_tradnl" sz="1200" b="1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Para Todos </a:t>
            </a:r>
            <a:r>
              <a:rPr lang="es-ES_tradnl" sz="800" u="none" dirty="0">
                <a:solidFill>
                  <a:schemeClr val="tx1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</a:p>
        </p:txBody>
      </p:sp>
      <p:sp>
        <p:nvSpPr>
          <p:cNvPr id="177" name="AutoShape 17"/>
          <p:cNvSpPr>
            <a:spLocks/>
          </p:cNvSpPr>
          <p:nvPr/>
        </p:nvSpPr>
        <p:spPr bwMode="auto">
          <a:xfrm>
            <a:off x="5360344" y="5299309"/>
            <a:ext cx="864096" cy="506320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s-ES_tradnl" sz="1200" b="1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Energía </a:t>
            </a: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</a:p>
        </p:txBody>
      </p:sp>
      <p:sp>
        <p:nvSpPr>
          <p:cNvPr id="178" name="AutoShape 17"/>
          <p:cNvSpPr>
            <a:spLocks/>
          </p:cNvSpPr>
          <p:nvPr/>
        </p:nvSpPr>
        <p:spPr bwMode="auto">
          <a:xfrm>
            <a:off x="6296448" y="5294105"/>
            <a:ext cx="864096" cy="506320"/>
          </a:xfrm>
          <a:prstGeom prst="roundRect">
            <a:avLst>
              <a:gd name="adj" fmla="val 183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>
            <a:lvl1pPr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37931725" indent="-37474525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 algn="ctr"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s-ES_tradnl" sz="1200" b="1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Fútbol </a:t>
            </a:r>
            <a:r>
              <a:rPr lang="es-ES_tradnl" sz="800" u="none" dirty="0">
                <a:solidFill>
                  <a:schemeClr val="tx1"/>
                </a:solidFill>
                <a:latin typeface="Trebuchet MS" panose="020B0603020202020204" pitchFamily="34" charset="0"/>
                <a:ea typeface="ヒラギノ角ゴ ProN W3"/>
              </a:rPr>
              <a:t>Grabaciones</a:t>
            </a:r>
          </a:p>
          <a:p>
            <a:pPr lvl="0">
              <a:defRPr/>
            </a:pPr>
            <a:r>
              <a:rPr lang="es-ES_tradnl" sz="800" u="none" dirty="0">
                <a:solidFill>
                  <a:srgbClr val="003245"/>
                </a:solidFill>
                <a:latin typeface="Trebuchet MS" panose="020B0603020202020204" pitchFamily="34" charset="0"/>
                <a:ea typeface="ヒラギノ角ゴ ProN W3"/>
              </a:rPr>
              <a:t>Multipantallla</a:t>
            </a:r>
          </a:p>
        </p:txBody>
      </p:sp>
      <p:sp>
        <p:nvSpPr>
          <p:cNvPr id="179" name="AutoShape 91"/>
          <p:cNvSpPr>
            <a:spLocks/>
          </p:cNvSpPr>
          <p:nvPr/>
        </p:nvSpPr>
        <p:spPr bwMode="auto">
          <a:xfrm>
            <a:off x="5377483" y="3098617"/>
            <a:ext cx="856619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68€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sp>
        <p:nvSpPr>
          <p:cNvPr id="180" name="AutoShape 91"/>
          <p:cNvSpPr>
            <a:spLocks/>
          </p:cNvSpPr>
          <p:nvPr/>
        </p:nvSpPr>
        <p:spPr bwMode="auto">
          <a:xfrm>
            <a:off x="6313587" y="3098617"/>
            <a:ext cx="856619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75€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sp>
        <p:nvSpPr>
          <p:cNvPr id="181" name="AutoShape 91"/>
          <p:cNvSpPr>
            <a:spLocks/>
          </p:cNvSpPr>
          <p:nvPr/>
        </p:nvSpPr>
        <p:spPr bwMode="auto">
          <a:xfrm>
            <a:off x="4433902" y="5870966"/>
            <a:ext cx="856619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72€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sp>
        <p:nvSpPr>
          <p:cNvPr id="182" name="AutoShape 91"/>
          <p:cNvSpPr>
            <a:spLocks/>
          </p:cNvSpPr>
          <p:nvPr/>
        </p:nvSpPr>
        <p:spPr bwMode="auto">
          <a:xfrm>
            <a:off x="5367821" y="5875031"/>
            <a:ext cx="856619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80€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sp>
        <p:nvSpPr>
          <p:cNvPr id="183" name="AutoShape 91"/>
          <p:cNvSpPr>
            <a:spLocks/>
          </p:cNvSpPr>
          <p:nvPr/>
        </p:nvSpPr>
        <p:spPr bwMode="auto">
          <a:xfrm>
            <a:off x="6303925" y="5875031"/>
            <a:ext cx="856619" cy="330384"/>
          </a:xfrm>
          <a:prstGeom prst="roundRect">
            <a:avLst>
              <a:gd name="adj" fmla="val 30809"/>
            </a:avLst>
          </a:prstGeom>
          <a:gradFill flip="none" rotWithShape="1">
            <a:gsLst>
              <a:gs pos="0">
                <a:srgbClr val="003245">
                  <a:shade val="30000"/>
                  <a:satMod val="115000"/>
                </a:srgbClr>
              </a:gs>
              <a:gs pos="50000">
                <a:srgbClr val="003245">
                  <a:shade val="67500"/>
                  <a:satMod val="115000"/>
                </a:srgbClr>
              </a:gs>
              <a:gs pos="100000">
                <a:srgbClr val="00324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4BACC6">
                <a:satMod val="175000"/>
                <a:alpha val="40000"/>
              </a:srgbClr>
            </a:glow>
          </a:effectLst>
          <a:extLst/>
        </p:spPr>
        <p:txBody>
          <a:bodyPr lIns="0" tIns="0" rIns="0" bIns="0" anchor="ctr"/>
          <a:lstStyle/>
          <a:p>
            <a:pPr algn="ctr"/>
            <a:r>
              <a:rPr lang="es-E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ヒラギノ角ゴ ProN W3" charset="-128"/>
                <a:cs typeface="Arial" panose="020B0604020202020204" pitchFamily="34" charset="0"/>
              </a:rPr>
              <a:t>87€</a:t>
            </a:r>
            <a:endParaRPr lang="es-E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ヒラギノ角ゴ ProN W3" charset="-128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79524" y="3498707"/>
            <a:ext cx="3786769" cy="724681"/>
          </a:xfrm>
          <a:prstGeom prst="rect">
            <a:avLst/>
          </a:prstGeom>
        </p:spPr>
      </p:pic>
      <p:sp>
        <p:nvSpPr>
          <p:cNvPr id="195" name="194 Rectángulo redondeado"/>
          <p:cNvSpPr/>
          <p:nvPr/>
        </p:nvSpPr>
        <p:spPr bwMode="auto">
          <a:xfrm>
            <a:off x="2429375" y="3650580"/>
            <a:ext cx="1085152" cy="354484"/>
          </a:xfrm>
          <a:prstGeom prst="roundRect">
            <a:avLst>
              <a:gd name="adj" fmla="val 43738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Fusión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TV Contigo</a:t>
            </a: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6" name="195 Rectángulo redondeado"/>
          <p:cNvSpPr/>
          <p:nvPr/>
        </p:nvSpPr>
        <p:spPr bwMode="auto">
          <a:xfrm>
            <a:off x="4359689" y="3650580"/>
            <a:ext cx="1080310" cy="354484"/>
          </a:xfrm>
          <a:prstGeom prst="roundRect">
            <a:avLst>
              <a:gd name="adj" fmla="val 43738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Fusión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TV Para Todos</a:t>
            </a: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7" name="196 Rectángulo redondeado"/>
          <p:cNvSpPr/>
          <p:nvPr/>
        </p:nvSpPr>
        <p:spPr bwMode="auto">
          <a:xfrm>
            <a:off x="5364088" y="3650580"/>
            <a:ext cx="1080310" cy="354484"/>
          </a:xfrm>
          <a:prstGeom prst="roundRect">
            <a:avLst>
              <a:gd name="adj" fmla="val 43738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Fusión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kumimoji="0" lang="es-ES" sz="1200" b="1" i="0" u="none" strike="noStrike" cap="none" normalizeH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TV Energía</a:t>
            </a: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8" name="197 Rectángulo redondeado"/>
          <p:cNvSpPr/>
          <p:nvPr/>
        </p:nvSpPr>
        <p:spPr bwMode="auto">
          <a:xfrm>
            <a:off x="6300192" y="3650580"/>
            <a:ext cx="1080310" cy="354484"/>
          </a:xfrm>
          <a:prstGeom prst="roundRect">
            <a:avLst>
              <a:gd name="adj" fmla="val 43738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Fusión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TV Fútbol</a:t>
            </a: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9" name="198 Rectángulo redondeado"/>
          <p:cNvSpPr/>
          <p:nvPr/>
        </p:nvSpPr>
        <p:spPr bwMode="auto">
          <a:xfrm>
            <a:off x="7614067" y="3650580"/>
            <a:ext cx="1032372" cy="354484"/>
          </a:xfrm>
          <a:prstGeom prst="roundRect">
            <a:avLst>
              <a:gd name="adj" fmla="val 43738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Fusión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TV Total</a:t>
            </a: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43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sX_R8CLEWSIbXeiJTA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1PcbX0yE6mWNchq0pts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rtadaTelefo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u="none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lefónica - Título y subtítulo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ierre Telefo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7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Diseño personalizado">
  <a:themeElements>
    <a:clrScheme name="Personalizado 55">
      <a:dk1>
        <a:srgbClr val="003245"/>
      </a:dk1>
      <a:lt1>
        <a:srgbClr val="FFFFFF"/>
      </a:lt1>
      <a:dk2>
        <a:srgbClr val="00C6DA"/>
      </a:dk2>
      <a:lt2>
        <a:srgbClr val="007486"/>
      </a:lt2>
      <a:accent1>
        <a:srgbClr val="00B6C7"/>
      </a:accent1>
      <a:accent2>
        <a:srgbClr val="00A5B7"/>
      </a:accent2>
      <a:accent3>
        <a:srgbClr val="0095A7"/>
      </a:accent3>
      <a:accent4>
        <a:srgbClr val="008597"/>
      </a:accent4>
      <a:accent5>
        <a:srgbClr val="004356"/>
      </a:accent5>
      <a:accent6>
        <a:srgbClr val="7AB800"/>
      </a:accent6>
      <a:hlink>
        <a:srgbClr val="00B6C7"/>
      </a:hlink>
      <a:folHlink>
        <a:srgbClr val="BBE0E3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127000" sx="101000" sy="101000" algn="ctr" rotWithShape="0">
            <a:schemeClr val="bg1">
              <a:lumMod val="50000"/>
              <a:alpha val="40000"/>
            </a:schemeClr>
          </a:outerShdw>
        </a:effectLst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  <a:cs typeface="Calibri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indent="0">
          <a:lnSpc>
            <a:spcPct val="110000"/>
          </a:lnSpc>
          <a:spcAft>
            <a:spcPts val="200"/>
          </a:spcAft>
          <a:buSzPct val="145000"/>
          <a:buNone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44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149</Words>
  <Application>Microsoft Office PowerPoint</Application>
  <PresentationFormat>Presentación en pantalla (4:3)</PresentationFormat>
  <Paragraphs>66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3" baseType="lpstr">
      <vt:lpstr>PortadaTelefonica</vt:lpstr>
      <vt:lpstr>Telefónica</vt:lpstr>
      <vt:lpstr>Telefónica - Título y subtítulo</vt:lpstr>
      <vt:lpstr>1_Telefónica</vt:lpstr>
      <vt:lpstr>2_Telefónica</vt:lpstr>
      <vt:lpstr>3_Telefónica</vt:lpstr>
      <vt:lpstr>1_Cierre Telefonica</vt:lpstr>
      <vt:lpstr>4_Telefónica</vt:lpstr>
      <vt:lpstr>13_Diseño personalizado</vt:lpstr>
      <vt:lpstr>18_Diseño personalizado</vt:lpstr>
      <vt:lpstr>Diseño personalizado</vt:lpstr>
      <vt:lpstr>think-cell Slide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Guadalupe Guisado</dc:creator>
  <cp:lastModifiedBy>Telefonica</cp:lastModifiedBy>
  <cp:revision>251</cp:revision>
  <dcterms:created xsi:type="dcterms:W3CDTF">2013-10-10T14:17:42Z</dcterms:created>
  <dcterms:modified xsi:type="dcterms:W3CDTF">2014-04-25T07:53:32Z</dcterms:modified>
</cp:coreProperties>
</file>